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3" r:id="rId6"/>
    <p:sldId id="275" r:id="rId7"/>
    <p:sldId id="274" r:id="rId8"/>
    <p:sldId id="264" r:id="rId9"/>
    <p:sldId id="265" r:id="rId10"/>
    <p:sldId id="266" r:id="rId11"/>
    <p:sldId id="267" r:id="rId12"/>
    <p:sldId id="268" r:id="rId13"/>
    <p:sldId id="269" r:id="rId14"/>
    <p:sldId id="270" r:id="rId15"/>
    <p:sldId id="271" r:id="rId16"/>
    <p:sldId id="272" r:id="rId17"/>
    <p:sldId id="273"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FF"/>
    <a:srgbClr val="FFCCFF"/>
    <a:srgbClr val="FFCCCC"/>
    <a:srgbClr val="CCFFCC"/>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7" autoAdjust="0"/>
    <p:restoredTop sz="94660"/>
  </p:normalViewPr>
  <p:slideViewPr>
    <p:cSldViewPr snapToGrid="0">
      <p:cViewPr>
        <p:scale>
          <a:sx n="80" d="100"/>
          <a:sy n="80" d="100"/>
        </p:scale>
        <p:origin x="68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01B3-8366-A66E-E1C2-611F2DC287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41F05F-786B-E590-14DB-B30B222B64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C76545-D832-6166-EEE0-AB0DBA97CB49}"/>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5" name="Footer Placeholder 4">
            <a:extLst>
              <a:ext uri="{FF2B5EF4-FFF2-40B4-BE49-F238E27FC236}">
                <a16:creationId xmlns:a16="http://schemas.microsoft.com/office/drawing/2014/main" id="{EB2DE85D-66DB-C2CD-AAEC-18CB583C6A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BC913D-C067-9F9A-B1B1-29FC583A7D36}"/>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2186329924"/>
      </p:ext>
    </p:extLst>
  </p:cSld>
  <p:clrMapOvr>
    <a:masterClrMapping/>
  </p:clrMapOvr>
  <p:transition spd="slow" advTm="2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A7E2B-25DB-CC1D-7D85-4302C40305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870C82-4DE2-6F1E-4189-091FFCDA2D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B767D-4AEB-A963-3AF9-6A7FA88A11E2}"/>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5" name="Footer Placeholder 4">
            <a:extLst>
              <a:ext uri="{FF2B5EF4-FFF2-40B4-BE49-F238E27FC236}">
                <a16:creationId xmlns:a16="http://schemas.microsoft.com/office/drawing/2014/main" id="{F7092230-F654-FAA2-E2FA-EC4CB31211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0D1209-8EF2-E65E-70CB-73FB5D1AB063}"/>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3135077111"/>
      </p:ext>
    </p:extLst>
  </p:cSld>
  <p:clrMapOvr>
    <a:masterClrMapping/>
  </p:clrMapOvr>
  <p:transition spd="slow" advTm="2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190C5D-CCAD-BBC6-5875-A3483DEA90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2079F-A114-AB77-84E2-7E02AFA57C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103831-9640-C9CB-E3D2-F844EC8AA58D}"/>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5" name="Footer Placeholder 4">
            <a:extLst>
              <a:ext uri="{FF2B5EF4-FFF2-40B4-BE49-F238E27FC236}">
                <a16:creationId xmlns:a16="http://schemas.microsoft.com/office/drawing/2014/main" id="{AFCF7D11-5749-9E26-4553-B942146BC0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31D1F-282D-E71D-6004-95DE5B53B327}"/>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2388447259"/>
      </p:ext>
    </p:extLst>
  </p:cSld>
  <p:clrMapOvr>
    <a:masterClrMapping/>
  </p:clrMapOvr>
  <p:transition spd="slow" advTm="2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1971-770C-3BEE-AABF-64960CEFA9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5F0B20-9746-9785-5D59-488BCEDF0C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9D2FCF-4FD3-C76E-ABBE-657124BA9114}"/>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5" name="Footer Placeholder 4">
            <a:extLst>
              <a:ext uri="{FF2B5EF4-FFF2-40B4-BE49-F238E27FC236}">
                <a16:creationId xmlns:a16="http://schemas.microsoft.com/office/drawing/2014/main" id="{5012F136-F499-0992-8045-30BF632738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1E0E790-4E45-936F-0128-EE61F695FB2B}"/>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470312721"/>
      </p:ext>
    </p:extLst>
  </p:cSld>
  <p:clrMapOvr>
    <a:masterClrMapping/>
  </p:clrMapOvr>
  <p:transition spd="slow" advTm="2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755E-5339-2B99-B7E4-CD2B2A6475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820E2D-2679-457C-00F0-CDCD3FA1E4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D0DE19-1F90-68CE-E9C9-DC952799ECA3}"/>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5" name="Footer Placeholder 4">
            <a:extLst>
              <a:ext uri="{FF2B5EF4-FFF2-40B4-BE49-F238E27FC236}">
                <a16:creationId xmlns:a16="http://schemas.microsoft.com/office/drawing/2014/main" id="{7E46E08E-7FD1-1BDE-1433-5A624C4805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513924-90D3-D5CA-763B-166FC5EBE9C9}"/>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714822133"/>
      </p:ext>
    </p:extLst>
  </p:cSld>
  <p:clrMapOvr>
    <a:masterClrMapping/>
  </p:clrMapOvr>
  <p:transition spd="slow" advTm="2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DDE5-0A0C-481A-1F6C-902F0C13B1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8F05D-FBF1-A192-751B-DC2E96CC3D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3B1DE2-32EF-F8C3-AD59-5635002610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7A9711-3BEB-DC30-20F2-FCFFE10C705F}"/>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6" name="Footer Placeholder 5">
            <a:extLst>
              <a:ext uri="{FF2B5EF4-FFF2-40B4-BE49-F238E27FC236}">
                <a16:creationId xmlns:a16="http://schemas.microsoft.com/office/drawing/2014/main" id="{1EC33A86-F343-2D36-A876-A70F13A9ECA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26DD00-4977-DFE8-8673-DE43D503EFCF}"/>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3095182936"/>
      </p:ext>
    </p:extLst>
  </p:cSld>
  <p:clrMapOvr>
    <a:masterClrMapping/>
  </p:clrMapOvr>
  <p:transition spd="slow" advTm="2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370E2-06D7-2BEC-8EF9-A56EB974EF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78245E-BB3A-50E1-C5E7-A68E9575C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C428AD-9F6A-6A71-8BD5-C6B6736BEF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0C8CB6-B92D-1092-FAFF-67061BD3B6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078E92-6F8F-27AA-B3CB-DF28AAF09F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400A32-69E2-E5D7-7C25-CA637AB9F85F}"/>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8" name="Footer Placeholder 7">
            <a:extLst>
              <a:ext uri="{FF2B5EF4-FFF2-40B4-BE49-F238E27FC236}">
                <a16:creationId xmlns:a16="http://schemas.microsoft.com/office/drawing/2014/main" id="{40B1EB39-3F49-C649-6871-A123B3CE6D9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174817C-7B0E-F737-99E5-4CFCF2CBC1A8}"/>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3478641701"/>
      </p:ext>
    </p:extLst>
  </p:cSld>
  <p:clrMapOvr>
    <a:masterClrMapping/>
  </p:clrMapOvr>
  <p:transition spd="slow" advTm="2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238FE-8704-86FD-AC6A-D164D1F33C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4554C3-9F7B-D445-EF09-BC9A88B2028B}"/>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4" name="Footer Placeholder 3">
            <a:extLst>
              <a:ext uri="{FF2B5EF4-FFF2-40B4-BE49-F238E27FC236}">
                <a16:creationId xmlns:a16="http://schemas.microsoft.com/office/drawing/2014/main" id="{FAC19A1E-3ABB-B9C2-F993-AD316FE1D44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35DE31E-BC93-02F4-91B3-B3CE191F3EC6}"/>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2632496883"/>
      </p:ext>
    </p:extLst>
  </p:cSld>
  <p:clrMapOvr>
    <a:masterClrMapping/>
  </p:clrMapOvr>
  <p:transition spd="slow" advTm="2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050B9A-5682-BABE-53EE-0B8331915B2F}"/>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3" name="Footer Placeholder 2">
            <a:extLst>
              <a:ext uri="{FF2B5EF4-FFF2-40B4-BE49-F238E27FC236}">
                <a16:creationId xmlns:a16="http://schemas.microsoft.com/office/drawing/2014/main" id="{2BE3A23E-FD3B-B180-AA8C-5B05F6A0D7B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1E30286-01B2-D71F-7F0B-8C298137267F}"/>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444349321"/>
      </p:ext>
    </p:extLst>
  </p:cSld>
  <p:clrMapOvr>
    <a:masterClrMapping/>
  </p:clrMapOvr>
  <p:transition spd="slow" advTm="2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620C-B06E-3119-EEBA-1F02229576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C33754-4500-2D34-6957-1566DCD299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143DBC-8642-EE6E-E13E-86683F32F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3819D-EE52-FAB9-2D35-343242AF8489}"/>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6" name="Footer Placeholder 5">
            <a:extLst>
              <a:ext uri="{FF2B5EF4-FFF2-40B4-BE49-F238E27FC236}">
                <a16:creationId xmlns:a16="http://schemas.microsoft.com/office/drawing/2014/main" id="{1305465C-DEC3-161D-44FA-0AD05266AD7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84BF36-C02E-A099-DBE0-78E21A6FFEB1}"/>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2319169540"/>
      </p:ext>
    </p:extLst>
  </p:cSld>
  <p:clrMapOvr>
    <a:masterClrMapping/>
  </p:clrMapOvr>
  <p:transition spd="slow" advTm="2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2C738-CCAF-14F3-4446-6E7A82A36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48E4B2-13EA-8236-F832-CD54B6AEB1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CBA1A03-6A86-273C-11E4-B16026359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69DD06-E663-FAFF-4B47-3D21828B7392}"/>
              </a:ext>
            </a:extLst>
          </p:cNvPr>
          <p:cNvSpPr>
            <a:spLocks noGrp="1"/>
          </p:cNvSpPr>
          <p:nvPr>
            <p:ph type="dt" sz="half" idx="10"/>
          </p:nvPr>
        </p:nvSpPr>
        <p:spPr/>
        <p:txBody>
          <a:bodyPr/>
          <a:lstStyle/>
          <a:p>
            <a:fld id="{14385365-4C65-410A-878F-BB13FAE98CCE}" type="datetimeFigureOut">
              <a:rPr lang="en-US" smtClean="0"/>
              <a:t>5/15/2022</a:t>
            </a:fld>
            <a:endParaRPr lang="en-US" dirty="0"/>
          </a:p>
        </p:txBody>
      </p:sp>
      <p:sp>
        <p:nvSpPr>
          <p:cNvPr id="6" name="Footer Placeholder 5">
            <a:extLst>
              <a:ext uri="{FF2B5EF4-FFF2-40B4-BE49-F238E27FC236}">
                <a16:creationId xmlns:a16="http://schemas.microsoft.com/office/drawing/2014/main" id="{2566B4FA-7ACD-9542-D689-EDCEB307E23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96EC12C-7545-E79F-FB11-B0DD51D4BCDD}"/>
              </a:ext>
            </a:extLst>
          </p:cNvPr>
          <p:cNvSpPr>
            <a:spLocks noGrp="1"/>
          </p:cNvSpPr>
          <p:nvPr>
            <p:ph type="sldNum" sz="quarter" idx="12"/>
          </p:nvPr>
        </p:nvSpPr>
        <p:spPr/>
        <p:txBody>
          <a:bodyPr/>
          <a:lstStyle/>
          <a:p>
            <a:fld id="{F5C536C9-2ECC-43AF-B87B-C34557DD10FC}" type="slidenum">
              <a:rPr lang="en-US" smtClean="0"/>
              <a:t>‹#›</a:t>
            </a:fld>
            <a:endParaRPr lang="en-US" dirty="0"/>
          </a:p>
        </p:txBody>
      </p:sp>
    </p:spTree>
    <p:extLst>
      <p:ext uri="{BB962C8B-B14F-4D97-AF65-F5344CB8AC3E}">
        <p14:creationId xmlns:p14="http://schemas.microsoft.com/office/powerpoint/2010/main" val="1659281839"/>
      </p:ext>
    </p:extLst>
  </p:cSld>
  <p:clrMapOvr>
    <a:masterClrMapping/>
  </p:clrMapOvr>
  <p:transition spd="slow" advTm="2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BD1D8F-4898-5C5F-CFAF-50F7561D79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C3183F-C7AF-FFC3-CCB5-3DCB8EF6E7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014E-4D63-0228-0812-C714DE132D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385365-4C65-410A-878F-BB13FAE98CCE}" type="datetimeFigureOut">
              <a:rPr lang="en-US" smtClean="0"/>
              <a:t>5/15/2022</a:t>
            </a:fld>
            <a:endParaRPr lang="en-US" dirty="0"/>
          </a:p>
        </p:txBody>
      </p:sp>
      <p:sp>
        <p:nvSpPr>
          <p:cNvPr id="5" name="Footer Placeholder 4">
            <a:extLst>
              <a:ext uri="{FF2B5EF4-FFF2-40B4-BE49-F238E27FC236}">
                <a16:creationId xmlns:a16="http://schemas.microsoft.com/office/drawing/2014/main" id="{C1F92DF3-009C-E4AA-7739-774B7D5BC8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640CC7A-2AE9-C9FB-817F-4668B8F6C0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536C9-2ECC-43AF-B87B-C34557DD10FC}" type="slidenum">
              <a:rPr lang="en-US" smtClean="0"/>
              <a:t>‹#›</a:t>
            </a:fld>
            <a:endParaRPr lang="en-US" dirty="0"/>
          </a:p>
        </p:txBody>
      </p:sp>
    </p:spTree>
    <p:extLst>
      <p:ext uri="{BB962C8B-B14F-4D97-AF65-F5344CB8AC3E}">
        <p14:creationId xmlns:p14="http://schemas.microsoft.com/office/powerpoint/2010/main" val="2596046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2000">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Layout" Target="../slideLayouts/slideLayout7.xml"/><Relationship Id="rId7" Type="http://schemas.openxmlformats.org/officeDocument/2006/relationships/image" Target="../media/image2.png"/><Relationship Id="rId12" Type="http://schemas.openxmlformats.org/officeDocument/2006/relationships/image" Target="../media/image6.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slide" Target="slide4.xml"/><Relationship Id="rId11" Type="http://schemas.openxmlformats.org/officeDocument/2006/relationships/image" Target="../media/image5.jp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 Target="slide3.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wav"/><Relationship Id="rId1" Type="http://schemas.microsoft.com/office/2007/relationships/media" Target="../media/media6.wav"/><Relationship Id="rId5" Type="http://schemas.openxmlformats.org/officeDocument/2006/relationships/image" Target="../media/image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22.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2.png"/><Relationship Id="rId12" Type="http://schemas.openxmlformats.org/officeDocument/2006/relationships/image" Target="../media/image6.png"/><Relationship Id="rId2" Type="http://schemas.microsoft.com/office/2007/relationships/media" Target="../media/media2.wav"/><Relationship Id="rId1" Type="http://schemas.openxmlformats.org/officeDocument/2006/relationships/audio" Target="NULL" TargetMode="External"/><Relationship Id="rId6" Type="http://schemas.openxmlformats.org/officeDocument/2006/relationships/slide" Target="slide4.xml"/><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 Target="slide3.xml"/><Relationship Id="rId9" Type="http://schemas.openxmlformats.org/officeDocument/2006/relationships/slide" Target="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slide" Target="slide2.xml"/><Relationship Id="rId12" Type="http://schemas.openxmlformats.org/officeDocument/2006/relationships/image" Target="../media/image6.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2.png"/><Relationship Id="rId11" Type="http://schemas.openxmlformats.org/officeDocument/2006/relationships/image" Target="../media/image8.jpg"/><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slide" Target="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slide" Target="slide2.xml"/><Relationship Id="rId12" Type="http://schemas.openxmlformats.org/officeDocument/2006/relationships/image" Target="../media/image6.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 Target="slide3.xml"/><Relationship Id="rId9" Type="http://schemas.openxmlformats.org/officeDocument/2006/relationships/slide" Target="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83000">
              <a:srgbClr val="FFCCCC">
                <a:alpha val="53000"/>
              </a:srgbClr>
            </a:gs>
            <a:gs pos="100000">
              <a:srgbClr val="FFCCCC"/>
            </a:gs>
          </a:gsLst>
          <a:lin ang="5400000" scaled="1"/>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0808B47D-ACAD-AEF9-6E03-96222BDA1EA3}"/>
              </a:ext>
            </a:extLst>
          </p:cNvPr>
          <p:cNvSpPr/>
          <p:nvPr/>
        </p:nvSpPr>
        <p:spPr>
          <a:xfrm>
            <a:off x="-65398" y="-3937907"/>
            <a:ext cx="1585964" cy="12401550"/>
          </a:xfrm>
          <a:custGeom>
            <a:avLst/>
            <a:gdLst>
              <a:gd name="connsiteX0" fmla="*/ 0 w 1542422"/>
              <a:gd name="connsiteY0" fmla="*/ 0 h 12401550"/>
              <a:gd name="connsiteX1" fmla="*/ 1542422 w 1542422"/>
              <a:gd name="connsiteY1" fmla="*/ 0 h 12401550"/>
              <a:gd name="connsiteX2" fmla="*/ 1542422 w 1542422"/>
              <a:gd name="connsiteY2" fmla="*/ 3978224 h 12401550"/>
              <a:gd name="connsiteX3" fmla="*/ 341247 w 1542422"/>
              <a:gd name="connsiteY3" fmla="*/ 4745770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0" fmla="*/ 0 w 1542422"/>
              <a:gd name="connsiteY0" fmla="*/ 0 h 12401550"/>
              <a:gd name="connsiteX1" fmla="*/ 1542422 w 1542422"/>
              <a:gd name="connsiteY1" fmla="*/ 0 h 12401550"/>
              <a:gd name="connsiteX2" fmla="*/ 1542422 w 1542422"/>
              <a:gd name="connsiteY2" fmla="*/ 3978224 h 12401550"/>
              <a:gd name="connsiteX3" fmla="*/ 896418 w 1542422"/>
              <a:gd name="connsiteY3" fmla="*/ 4778427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7" fmla="*/ 0 w 1542422"/>
              <a:gd name="connsiteY7" fmla="*/ 0 h 12401550"/>
              <a:gd name="connsiteX0" fmla="*/ 0 w 1542422"/>
              <a:gd name="connsiteY0" fmla="*/ 0 h 12401550"/>
              <a:gd name="connsiteX1" fmla="*/ 1542422 w 1542422"/>
              <a:gd name="connsiteY1" fmla="*/ 0 h 12401550"/>
              <a:gd name="connsiteX2" fmla="*/ 1542422 w 1542422"/>
              <a:gd name="connsiteY2" fmla="*/ 3978224 h 12401550"/>
              <a:gd name="connsiteX3" fmla="*/ 896418 w 1542422"/>
              <a:gd name="connsiteY3" fmla="*/ 4778427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7" fmla="*/ 0 w 1542422"/>
              <a:gd name="connsiteY7" fmla="*/ 0 h 12401550"/>
              <a:gd name="connsiteX0" fmla="*/ 0 w 1542422"/>
              <a:gd name="connsiteY0" fmla="*/ 0 h 12401550"/>
              <a:gd name="connsiteX1" fmla="*/ 1542422 w 1542422"/>
              <a:gd name="connsiteY1" fmla="*/ 0 h 12401550"/>
              <a:gd name="connsiteX2" fmla="*/ 1542422 w 1542422"/>
              <a:gd name="connsiteY2" fmla="*/ 3978224 h 12401550"/>
              <a:gd name="connsiteX3" fmla="*/ 896418 w 1542422"/>
              <a:gd name="connsiteY3" fmla="*/ 4778427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7" fmla="*/ 0 w 1542422"/>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544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544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76196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76196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76196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964" h="12401550">
                <a:moveTo>
                  <a:pt x="0" y="0"/>
                </a:moveTo>
                <a:lnTo>
                  <a:pt x="1542422" y="0"/>
                </a:lnTo>
                <a:lnTo>
                  <a:pt x="1466222" y="4076196"/>
                </a:lnTo>
                <a:cubicBezTo>
                  <a:pt x="1196459" y="4288502"/>
                  <a:pt x="959354" y="4315751"/>
                  <a:pt x="896418" y="4778427"/>
                </a:cubicBezTo>
                <a:cubicBezTo>
                  <a:pt x="915809" y="5654761"/>
                  <a:pt x="1370629" y="5431639"/>
                  <a:pt x="1585964" y="5676602"/>
                </a:cubicBezTo>
                <a:lnTo>
                  <a:pt x="1542422" y="12401550"/>
                </a:lnTo>
                <a:lnTo>
                  <a:pt x="0" y="124015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24" name="Group 23">
            <a:extLst>
              <a:ext uri="{FF2B5EF4-FFF2-40B4-BE49-F238E27FC236}">
                <a16:creationId xmlns:a16="http://schemas.microsoft.com/office/drawing/2014/main" id="{6C06636C-2A33-B00F-94D4-B834CCE43F40}"/>
              </a:ext>
            </a:extLst>
          </p:cNvPr>
          <p:cNvGrpSpPr/>
          <p:nvPr/>
        </p:nvGrpSpPr>
        <p:grpSpPr>
          <a:xfrm>
            <a:off x="3393268" y="289363"/>
            <a:ext cx="8170604" cy="5679080"/>
            <a:chOff x="3447696" y="289363"/>
            <a:chExt cx="8170604" cy="5679080"/>
          </a:xfrm>
        </p:grpSpPr>
        <p:sp>
          <p:nvSpPr>
            <p:cNvPr id="2" name="Rectangle: Rounded Corners 1">
              <a:extLst>
                <a:ext uri="{FF2B5EF4-FFF2-40B4-BE49-F238E27FC236}">
                  <a16:creationId xmlns:a16="http://schemas.microsoft.com/office/drawing/2014/main" id="{8646FCE7-CC18-4C60-79C8-F4F0BE8A8260}"/>
                </a:ext>
              </a:extLst>
            </p:cNvPr>
            <p:cNvSpPr/>
            <p:nvPr/>
          </p:nvSpPr>
          <p:spPr>
            <a:xfrm>
              <a:off x="3447696" y="482043"/>
              <a:ext cx="8170604" cy="548640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endParaRPr lang="en-US" sz="3600" dirty="0">
                <a:latin typeface="Times New Roman" panose="02020603050405020304" pitchFamily="18" charset="0"/>
                <a:cs typeface="Times New Roman" panose="02020603050405020304" pitchFamily="18" charset="0"/>
              </a:endParaRPr>
            </a:p>
          </p:txBody>
        </p:sp>
        <p:sp>
          <p:nvSpPr>
            <p:cNvPr id="3" name="Teardrop 2">
              <a:extLst>
                <a:ext uri="{FF2B5EF4-FFF2-40B4-BE49-F238E27FC236}">
                  <a16:creationId xmlns:a16="http://schemas.microsoft.com/office/drawing/2014/main" id="{E2536782-451C-C891-D7B1-E3CEC8279ACD}"/>
                </a:ext>
              </a:extLst>
            </p:cNvPr>
            <p:cNvSpPr/>
            <p:nvPr/>
          </p:nvSpPr>
          <p:spPr>
            <a:xfrm>
              <a:off x="6096000" y="289363"/>
              <a:ext cx="2634511" cy="1088922"/>
            </a:xfrm>
            <a:prstGeom prst="teardrop">
              <a:avLst/>
            </a:prstGeom>
            <a:solidFill>
              <a:srgbClr val="FFCCFF"/>
            </a:solidFill>
          </p:spPr>
          <p:style>
            <a:lnRef idx="0">
              <a:schemeClr val="accent4"/>
            </a:lnRef>
            <a:fillRef idx="3">
              <a:schemeClr val="accent4"/>
            </a:fillRef>
            <a:effectRef idx="3">
              <a:schemeClr val="accent4"/>
            </a:effectRef>
            <a:fontRef idx="minor">
              <a:schemeClr val="lt1"/>
            </a:fontRef>
          </p:style>
          <p:txBody>
            <a:bodyPr rtlCol="0" anchor="ctr">
              <a:scene3d>
                <a:camera prst="orthographicFront"/>
                <a:lightRig rig="threePt" dir="t"/>
              </a:scene3d>
              <a:sp3d extrusionH="57150">
                <a:bevelT w="38100" h="38100" prst="angle"/>
              </a:sp3d>
            </a:bodyPr>
            <a:lstStyle/>
            <a:p>
              <a:pPr algn="ctr"/>
              <a:r>
                <a:rPr lang="en-US" sz="4400" b="1" dirty="0">
                  <a:ln w="22225">
                    <a:solidFill>
                      <a:schemeClr val="accent2"/>
                    </a:solidFill>
                    <a:prstDash val="solid"/>
                  </a:ln>
                  <a:solidFill>
                    <a:schemeClr val="accent2">
                      <a:lumMod val="40000"/>
                      <a:lumOff val="60000"/>
                    </a:schemeClr>
                  </a:solidFill>
                  <a:latin typeface="Algerian" panose="04020705040A02060702" pitchFamily="82" charset="0"/>
                </a:rPr>
                <a:t>Game</a:t>
              </a:r>
            </a:p>
          </p:txBody>
        </p:sp>
      </p:grpSp>
      <p:pic>
        <p:nvPicPr>
          <p:cNvPr id="8" name="Picture 7">
            <a:hlinkClick r:id="rId4" action="ppaction://hlinksldjump"/>
            <a:extLst>
              <a:ext uri="{FF2B5EF4-FFF2-40B4-BE49-F238E27FC236}">
                <a16:creationId xmlns:a16="http://schemas.microsoft.com/office/drawing/2014/main" id="{121D7803-249A-C8C4-B8DE-BEF6D6A7CF5D}"/>
              </a:ext>
            </a:extLst>
          </p:cNvPr>
          <p:cNvPicPr>
            <a:picLocks noChangeAspect="1"/>
          </p:cNvPicPr>
          <p:nvPr/>
        </p:nvPicPr>
        <p:blipFill>
          <a:blip r:embed="rId5"/>
          <a:stretch>
            <a:fillRect/>
          </a:stretch>
        </p:blipFill>
        <p:spPr>
          <a:xfrm>
            <a:off x="-38884" y="3309374"/>
            <a:ext cx="1542422" cy="1487553"/>
          </a:xfrm>
          <a:prstGeom prst="rect">
            <a:avLst/>
          </a:prstGeom>
        </p:spPr>
      </p:pic>
      <p:pic>
        <p:nvPicPr>
          <p:cNvPr id="9" name="Picture 8">
            <a:hlinkClick r:id="rId6" action="ppaction://hlinksldjump"/>
            <a:extLst>
              <a:ext uri="{FF2B5EF4-FFF2-40B4-BE49-F238E27FC236}">
                <a16:creationId xmlns:a16="http://schemas.microsoft.com/office/drawing/2014/main" id="{D0EE6DAB-97CF-3309-75A8-18A744A71C0D}"/>
              </a:ext>
            </a:extLst>
          </p:cNvPr>
          <p:cNvPicPr>
            <a:picLocks noChangeAspect="1"/>
          </p:cNvPicPr>
          <p:nvPr/>
        </p:nvPicPr>
        <p:blipFill>
          <a:blip r:embed="rId7"/>
          <a:stretch>
            <a:fillRect/>
          </a:stretch>
        </p:blipFill>
        <p:spPr>
          <a:xfrm>
            <a:off x="-38884" y="4902829"/>
            <a:ext cx="1542422" cy="1487553"/>
          </a:xfrm>
          <a:prstGeom prst="rect">
            <a:avLst/>
          </a:prstGeom>
        </p:spPr>
      </p:pic>
      <p:pic>
        <p:nvPicPr>
          <p:cNvPr id="10" name="Picture 9">
            <a:hlinkClick r:id="rId8" action="ppaction://hlinksldjump"/>
            <a:extLst>
              <a:ext uri="{FF2B5EF4-FFF2-40B4-BE49-F238E27FC236}">
                <a16:creationId xmlns:a16="http://schemas.microsoft.com/office/drawing/2014/main" id="{BF0713FD-D99E-8DD1-4786-AADF56808DE5}"/>
              </a:ext>
            </a:extLst>
          </p:cNvPr>
          <p:cNvPicPr>
            <a:picLocks noChangeAspect="1"/>
          </p:cNvPicPr>
          <p:nvPr/>
        </p:nvPicPr>
        <p:blipFill>
          <a:blip r:embed="rId9"/>
          <a:stretch>
            <a:fillRect/>
          </a:stretch>
        </p:blipFill>
        <p:spPr>
          <a:xfrm>
            <a:off x="-38884" y="1737690"/>
            <a:ext cx="1542422" cy="1487553"/>
          </a:xfrm>
          <a:prstGeom prst="rect">
            <a:avLst/>
          </a:prstGeom>
        </p:spPr>
      </p:pic>
      <p:pic>
        <p:nvPicPr>
          <p:cNvPr id="15" name="Picture 14">
            <a:extLst>
              <a:ext uri="{FF2B5EF4-FFF2-40B4-BE49-F238E27FC236}">
                <a16:creationId xmlns:a16="http://schemas.microsoft.com/office/drawing/2014/main" id="{7E3EF4E6-7875-78C2-4AC3-0AC57B3995DB}"/>
              </a:ext>
            </a:extLst>
          </p:cNvPr>
          <p:cNvPicPr>
            <a:picLocks noChangeAspect="1"/>
          </p:cNvPicPr>
          <p:nvPr/>
        </p:nvPicPr>
        <p:blipFill>
          <a:blip r:embed="rId10"/>
          <a:stretch>
            <a:fillRect/>
          </a:stretch>
        </p:blipFill>
        <p:spPr>
          <a:xfrm>
            <a:off x="891474" y="289363"/>
            <a:ext cx="1341236" cy="1353429"/>
          </a:xfrm>
          <a:prstGeom prst="rect">
            <a:avLst/>
          </a:prstGeom>
        </p:spPr>
      </p:pic>
      <p:sp>
        <p:nvSpPr>
          <p:cNvPr id="21" name="TextBox 20">
            <a:extLst>
              <a:ext uri="{FF2B5EF4-FFF2-40B4-BE49-F238E27FC236}">
                <a16:creationId xmlns:a16="http://schemas.microsoft.com/office/drawing/2014/main" id="{12DBAF4A-404B-7D9A-54C3-DE8A29D4D869}"/>
              </a:ext>
            </a:extLst>
          </p:cNvPr>
          <p:cNvSpPr txBox="1"/>
          <p:nvPr/>
        </p:nvSpPr>
        <p:spPr>
          <a:xfrm>
            <a:off x="-237383" y="704467"/>
            <a:ext cx="1300843" cy="523220"/>
          </a:xfrm>
          <a:prstGeom prst="rect">
            <a:avLst/>
          </a:prstGeom>
          <a:noFill/>
        </p:spPr>
        <p:txBody>
          <a:bodyPr wrap="square">
            <a:spAutoFit/>
          </a:bodyPr>
          <a:lstStyle/>
          <a:p>
            <a:pPr algn="ctr"/>
            <a:r>
              <a:rPr lang="en-US" sz="2800" dirty="0">
                <a:ln w="0"/>
                <a:solidFill>
                  <a:schemeClr val="accent1"/>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Game</a:t>
            </a:r>
          </a:p>
        </p:txBody>
      </p:sp>
      <p:sp>
        <p:nvSpPr>
          <p:cNvPr id="26" name="TextBox 25">
            <a:extLst>
              <a:ext uri="{FF2B5EF4-FFF2-40B4-BE49-F238E27FC236}">
                <a16:creationId xmlns:a16="http://schemas.microsoft.com/office/drawing/2014/main" id="{83B3D957-653E-29C3-565C-0E4ADE65BE2A}"/>
              </a:ext>
            </a:extLst>
          </p:cNvPr>
          <p:cNvSpPr txBox="1"/>
          <p:nvPr/>
        </p:nvSpPr>
        <p:spPr>
          <a:xfrm>
            <a:off x="3393268" y="1570965"/>
            <a:ext cx="8170603"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normalizeH="0" baseline="0" noProof="0" dirty="0">
                <a:ln w="22225">
                  <a:solidFill>
                    <a:schemeClr val="accent2"/>
                  </a:solidFill>
                  <a:prstDash val="solid"/>
                </a:ln>
                <a:solidFill>
                  <a:schemeClr val="accent2">
                    <a:lumMod val="40000"/>
                    <a:lumOff val="60000"/>
                  </a:schemeClr>
                </a:solidFill>
                <a:uLnTx/>
                <a:uFillTx/>
                <a:latin typeface="Times New Roman" panose="02020603050405020304" pitchFamily="18" charset="0"/>
                <a:ea typeface="Calibri" panose="020F0502020204030204" pitchFamily="34" charset="0"/>
                <a:cs typeface="Times New Roman" panose="02020603050405020304" pitchFamily="18" charset="0"/>
              </a:rPr>
              <a:t>Game Decentralized Smart Contract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0" b="1" dirty="0">
              <a:solidFill>
                <a:prstClr val="black"/>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prstClr val="black"/>
                </a:solidFill>
                <a:latin typeface="Times New Roman" panose="02020603050405020304" pitchFamily="18" charset="0"/>
                <a:cs typeface="Times New Roman" panose="02020603050405020304" pitchFamily="18" charset="0"/>
              </a:rPr>
              <a:t>			                         </a:t>
            </a:r>
            <a:r>
              <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Times New Roman" panose="02020603050405020304" pitchFamily="18" charset="0"/>
                <a:cs typeface="Times New Roman" panose="02020603050405020304" pitchFamily="18" charset="0"/>
              </a:rPr>
              <a:t>Paithoon</a:t>
            </a:r>
            <a:endParaRPr kumimoji="0" lang="en-US" sz="4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30" name="Picture 29">
            <a:extLst>
              <a:ext uri="{FF2B5EF4-FFF2-40B4-BE49-F238E27FC236}">
                <a16:creationId xmlns:a16="http://schemas.microsoft.com/office/drawing/2014/main" id="{C34AC38D-0A87-52BD-DE39-EC2B790BF2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71257" y="2262868"/>
            <a:ext cx="5094514" cy="3571875"/>
          </a:xfrm>
          <a:prstGeom prst="rect">
            <a:avLst/>
          </a:prstGeom>
        </p:spPr>
      </p:pic>
      <p:pic>
        <p:nvPicPr>
          <p:cNvPr id="4" name="1">
            <a:hlinkClick r:id="" action="ppaction://media"/>
            <a:extLst>
              <a:ext uri="{FF2B5EF4-FFF2-40B4-BE49-F238E27FC236}">
                <a16:creationId xmlns:a16="http://schemas.microsoft.com/office/drawing/2014/main" id="{B1109373-8DF8-2CA2-61E6-6F3C6FCFC63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048800" y="5968443"/>
            <a:ext cx="487363" cy="487363"/>
          </a:xfrm>
          <a:prstGeom prst="rect">
            <a:avLst/>
          </a:prstGeom>
        </p:spPr>
      </p:pic>
    </p:spTree>
    <p:extLst>
      <p:ext uri="{BB962C8B-B14F-4D97-AF65-F5344CB8AC3E}">
        <p14:creationId xmlns:p14="http://schemas.microsoft.com/office/powerpoint/2010/main" val="2002854504"/>
      </p:ext>
    </p:extLst>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BB391-8621-7F2A-E673-4E1BF6E5326E}"/>
              </a:ext>
            </a:extLst>
          </p:cNvPr>
          <p:cNvPicPr>
            <a:picLocks noChangeAspect="1"/>
          </p:cNvPicPr>
          <p:nvPr/>
        </p:nvPicPr>
        <p:blipFill>
          <a:blip r:embed="rId2"/>
          <a:stretch>
            <a:fillRect/>
          </a:stretch>
        </p:blipFill>
        <p:spPr>
          <a:xfrm>
            <a:off x="0" y="0"/>
            <a:ext cx="12191999" cy="6858000"/>
          </a:xfrm>
          <a:prstGeom prst="rect">
            <a:avLst/>
          </a:prstGeom>
        </p:spPr>
      </p:pic>
      <p:sp>
        <p:nvSpPr>
          <p:cNvPr id="4" name="Speech Bubble: Rectangle with Corners Rounded 3">
            <a:extLst>
              <a:ext uri="{FF2B5EF4-FFF2-40B4-BE49-F238E27FC236}">
                <a16:creationId xmlns:a16="http://schemas.microsoft.com/office/drawing/2014/main" id="{D974FAC3-9695-D93D-6263-3944976D5EFA}"/>
              </a:ext>
            </a:extLst>
          </p:cNvPr>
          <p:cNvSpPr/>
          <p:nvPr/>
        </p:nvSpPr>
        <p:spPr>
          <a:xfrm>
            <a:off x="1352550" y="2733675"/>
            <a:ext cx="2257425" cy="590550"/>
          </a:xfrm>
          <a:prstGeom prst="wedgeRoundRectCallout">
            <a:avLst>
              <a:gd name="adj1" fmla="val -28428"/>
              <a:gd name="adj2" fmla="val 106048"/>
              <a:gd name="adj3" fmla="val 16667"/>
            </a:avLst>
          </a:prstGeom>
          <a:solidFill>
            <a:srgbClr val="FFF7FF"/>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solidFill>
                  <a:schemeClr val="tx1"/>
                </a:solidFill>
              </a:rPr>
              <a:t>1. Click Contract</a:t>
            </a:r>
          </a:p>
        </p:txBody>
      </p:sp>
    </p:spTree>
    <p:extLst>
      <p:ext uri="{BB962C8B-B14F-4D97-AF65-F5344CB8AC3E}">
        <p14:creationId xmlns:p14="http://schemas.microsoft.com/office/powerpoint/2010/main" val="305834748"/>
      </p:ext>
    </p:extLst>
  </p:cSld>
  <p:clrMapOvr>
    <a:masterClrMapping/>
  </p:clrMapOvr>
  <p:transition spd="slow" advTm="2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3E7110-046F-3F9A-540C-2B6DB22F73BC}"/>
              </a:ext>
            </a:extLst>
          </p:cNvPr>
          <p:cNvPicPr>
            <a:picLocks noChangeAspect="1"/>
          </p:cNvPicPr>
          <p:nvPr/>
        </p:nvPicPr>
        <p:blipFill>
          <a:blip r:embed="rId2"/>
          <a:stretch>
            <a:fillRect/>
          </a:stretch>
        </p:blipFill>
        <p:spPr>
          <a:xfrm>
            <a:off x="0" y="-95250"/>
            <a:ext cx="12191999" cy="6858000"/>
          </a:xfrm>
          <a:prstGeom prst="rect">
            <a:avLst/>
          </a:prstGeom>
        </p:spPr>
      </p:pic>
      <p:sp>
        <p:nvSpPr>
          <p:cNvPr id="4" name="Speech Bubble: Rectangle with Corners Rounded 3">
            <a:extLst>
              <a:ext uri="{FF2B5EF4-FFF2-40B4-BE49-F238E27FC236}">
                <a16:creationId xmlns:a16="http://schemas.microsoft.com/office/drawing/2014/main" id="{8408819C-5A25-3712-DD98-AF6FFA6F9386}"/>
              </a:ext>
            </a:extLst>
          </p:cNvPr>
          <p:cNvSpPr/>
          <p:nvPr/>
        </p:nvSpPr>
        <p:spPr>
          <a:xfrm>
            <a:off x="6648450" y="3857625"/>
            <a:ext cx="2781300" cy="504825"/>
          </a:xfrm>
          <a:prstGeom prst="wedgeRoundRectCallout">
            <a:avLst>
              <a:gd name="adj1" fmla="val -47545"/>
              <a:gd name="adj2" fmla="val 207352"/>
              <a:gd name="adj3" fmla="val 16667"/>
            </a:avLst>
          </a:prstGeom>
          <a:solidFill>
            <a:srgbClr val="FFF7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1</a:t>
            </a:r>
            <a:r>
              <a:rPr lang="en-US" sz="2000" dirty="0">
                <a:solidFill>
                  <a:schemeClr val="tx1"/>
                </a:solidFill>
                <a:latin typeface="Times New Roman" panose="02020603050405020304" pitchFamily="18" charset="0"/>
                <a:cs typeface="Times New Roman" panose="02020603050405020304" pitchFamily="18" charset="0"/>
              </a:rPr>
              <a:t>. Byte Code in Contract</a:t>
            </a:r>
          </a:p>
        </p:txBody>
      </p:sp>
      <p:sp>
        <p:nvSpPr>
          <p:cNvPr id="5" name="Speech Bubble: Rectangle with Corners Rounded 4">
            <a:extLst>
              <a:ext uri="{FF2B5EF4-FFF2-40B4-BE49-F238E27FC236}">
                <a16:creationId xmlns:a16="http://schemas.microsoft.com/office/drawing/2014/main" id="{D2476AE0-E8AE-0F1D-5A8C-5AE549163BB4}"/>
              </a:ext>
            </a:extLst>
          </p:cNvPr>
          <p:cNvSpPr/>
          <p:nvPr/>
        </p:nvSpPr>
        <p:spPr>
          <a:xfrm>
            <a:off x="3114675" y="2981325"/>
            <a:ext cx="2981325" cy="542925"/>
          </a:xfrm>
          <a:prstGeom prst="wedgeRoundRectCallout">
            <a:avLst>
              <a:gd name="adj1" fmla="val -62614"/>
              <a:gd name="adj2" fmla="val 132676"/>
              <a:gd name="adj3" fmla="val 16667"/>
            </a:avLst>
          </a:prstGeom>
          <a:solidFill>
            <a:srgbClr val="FFF7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2. Click Verify and Public</a:t>
            </a:r>
          </a:p>
        </p:txBody>
      </p:sp>
    </p:spTree>
    <p:extLst>
      <p:ext uri="{BB962C8B-B14F-4D97-AF65-F5344CB8AC3E}">
        <p14:creationId xmlns:p14="http://schemas.microsoft.com/office/powerpoint/2010/main" val="3385109487"/>
      </p:ext>
    </p:extLst>
  </p:cSld>
  <p:clrMapOvr>
    <a:masterClrMapping/>
  </p:clrMapOvr>
  <p:transition spd="slow" advTm="2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0D5E5-B768-871F-F2A3-24F67D23E23F}"/>
              </a:ext>
            </a:extLst>
          </p:cNvPr>
          <p:cNvPicPr>
            <a:picLocks noChangeAspect="1"/>
          </p:cNvPicPr>
          <p:nvPr/>
        </p:nvPicPr>
        <p:blipFill>
          <a:blip r:embed="rId2"/>
          <a:stretch>
            <a:fillRect/>
          </a:stretch>
        </p:blipFill>
        <p:spPr>
          <a:xfrm>
            <a:off x="0" y="-66675"/>
            <a:ext cx="12192000" cy="6858000"/>
          </a:xfrm>
          <a:prstGeom prst="rect">
            <a:avLst/>
          </a:prstGeom>
        </p:spPr>
      </p:pic>
      <p:sp>
        <p:nvSpPr>
          <p:cNvPr id="4" name="Speech Bubble: Rectangle with Corners Rounded 3">
            <a:extLst>
              <a:ext uri="{FF2B5EF4-FFF2-40B4-BE49-F238E27FC236}">
                <a16:creationId xmlns:a16="http://schemas.microsoft.com/office/drawing/2014/main" id="{5E619D8A-CB70-A893-10C4-EB05A824B281}"/>
              </a:ext>
            </a:extLst>
          </p:cNvPr>
          <p:cNvSpPr/>
          <p:nvPr/>
        </p:nvSpPr>
        <p:spPr>
          <a:xfrm>
            <a:off x="9029700" y="3119438"/>
            <a:ext cx="2971800" cy="485774"/>
          </a:xfrm>
          <a:prstGeom prst="wedgeRoundRectCallout">
            <a:avLst>
              <a:gd name="adj1" fmla="val -62501"/>
              <a:gd name="adj2" fmla="val -2205"/>
              <a:gd name="adj3" fmla="val 16667"/>
            </a:avLst>
          </a:prstGeom>
          <a:solidFill>
            <a:srgbClr val="FFF7FF"/>
          </a:solidFill>
        </p:spPr>
        <p:style>
          <a:lnRef idx="2">
            <a:schemeClr val="accent2"/>
          </a:lnRef>
          <a:fillRef idx="1">
            <a:schemeClr val="lt1"/>
          </a:fillRef>
          <a:effectRef idx="0">
            <a:schemeClr val="accent2"/>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1. Select Solidity(single) File</a:t>
            </a:r>
          </a:p>
        </p:txBody>
      </p:sp>
      <p:sp>
        <p:nvSpPr>
          <p:cNvPr id="5" name="Speech Bubble: Rectangle with Corners Rounded 4">
            <a:extLst>
              <a:ext uri="{FF2B5EF4-FFF2-40B4-BE49-F238E27FC236}">
                <a16:creationId xmlns:a16="http://schemas.microsoft.com/office/drawing/2014/main" id="{45F8C26B-1111-6F4C-E7F7-AB6AC00DF289}"/>
              </a:ext>
            </a:extLst>
          </p:cNvPr>
          <p:cNvSpPr/>
          <p:nvPr/>
        </p:nvSpPr>
        <p:spPr>
          <a:xfrm>
            <a:off x="9029700" y="5014912"/>
            <a:ext cx="2905125" cy="619125"/>
          </a:xfrm>
          <a:prstGeom prst="wedgeRoundRectCallout">
            <a:avLst>
              <a:gd name="adj1" fmla="val -61418"/>
              <a:gd name="adj2" fmla="val -25433"/>
              <a:gd name="adj3" fmla="val 16667"/>
            </a:avLst>
          </a:prstGeom>
          <a:solidFill>
            <a:srgbClr val="FFF7FF"/>
          </a:solidFill>
        </p:spPr>
        <p:style>
          <a:lnRef idx="2">
            <a:schemeClr val="accent2"/>
          </a:lnRef>
          <a:fillRef idx="1">
            <a:schemeClr val="lt1"/>
          </a:fillRef>
          <a:effectRef idx="0">
            <a:schemeClr val="accent2"/>
          </a:effectRef>
          <a:fontRef idx="minor">
            <a:schemeClr val="dk1"/>
          </a:fontRef>
        </p:style>
        <p:txBody>
          <a:bodyPr rtlCol="0" anchor="ctr"/>
          <a:lstStyle/>
          <a:p>
            <a:r>
              <a:rPr lang="en-US" dirty="0"/>
              <a:t>3. Select License as same Solidity Code</a:t>
            </a:r>
          </a:p>
        </p:txBody>
      </p:sp>
      <p:sp>
        <p:nvSpPr>
          <p:cNvPr id="6" name="Speech Bubble: Rectangle with Corners Rounded 5">
            <a:extLst>
              <a:ext uri="{FF2B5EF4-FFF2-40B4-BE49-F238E27FC236}">
                <a16:creationId xmlns:a16="http://schemas.microsoft.com/office/drawing/2014/main" id="{5F890642-E147-113D-EA9D-EC47F0E96AAF}"/>
              </a:ext>
            </a:extLst>
          </p:cNvPr>
          <p:cNvSpPr/>
          <p:nvPr/>
        </p:nvSpPr>
        <p:spPr>
          <a:xfrm>
            <a:off x="9029700" y="4031456"/>
            <a:ext cx="2971800" cy="578643"/>
          </a:xfrm>
          <a:prstGeom prst="wedgeRoundRectCallout">
            <a:avLst>
              <a:gd name="adj1" fmla="val -60010"/>
              <a:gd name="adj2" fmla="val -29317"/>
              <a:gd name="adj3" fmla="val 16667"/>
            </a:avLst>
          </a:prstGeom>
          <a:solidFill>
            <a:srgbClr val="FFF7FF"/>
          </a:solidFill>
        </p:spPr>
        <p:style>
          <a:lnRef idx="2">
            <a:schemeClr val="accent2"/>
          </a:lnRef>
          <a:fillRef idx="1">
            <a:schemeClr val="lt1"/>
          </a:fillRef>
          <a:effectRef idx="0">
            <a:schemeClr val="accent2"/>
          </a:effectRef>
          <a:fontRef idx="minor">
            <a:schemeClr val="dk1"/>
          </a:fontRef>
        </p:style>
        <p:txBody>
          <a:bodyPr rtlCol="0" anchor="ctr"/>
          <a:lstStyle/>
          <a:p>
            <a:r>
              <a:rPr lang="en-US" dirty="0">
                <a:latin typeface="Times New Roman" panose="02020603050405020304" pitchFamily="18" charset="0"/>
                <a:cs typeface="Times New Roman" panose="02020603050405020304" pitchFamily="18" charset="0"/>
              </a:rPr>
              <a:t>2. Select Solidity Compile as same Remix platform</a:t>
            </a:r>
          </a:p>
        </p:txBody>
      </p:sp>
      <p:sp>
        <p:nvSpPr>
          <p:cNvPr id="7" name="Speech Bubble: Rectangle with Corners Rounded 6">
            <a:extLst>
              <a:ext uri="{FF2B5EF4-FFF2-40B4-BE49-F238E27FC236}">
                <a16:creationId xmlns:a16="http://schemas.microsoft.com/office/drawing/2014/main" id="{3E1F7A6D-78BA-608A-2F6C-B22683AB6D3B}"/>
              </a:ext>
            </a:extLst>
          </p:cNvPr>
          <p:cNvSpPr/>
          <p:nvPr/>
        </p:nvSpPr>
        <p:spPr>
          <a:xfrm>
            <a:off x="2028825" y="5634038"/>
            <a:ext cx="2743200" cy="485774"/>
          </a:xfrm>
          <a:prstGeom prst="wedgeRoundRectCallout">
            <a:avLst>
              <a:gd name="adj1" fmla="val 69864"/>
              <a:gd name="adj2" fmla="val 9559"/>
              <a:gd name="adj3" fmla="val 16667"/>
            </a:avLst>
          </a:prstGeom>
          <a:solidFill>
            <a:srgbClr val="FFF7FF"/>
          </a:solidFill>
        </p:spPr>
        <p:style>
          <a:lnRef idx="2">
            <a:schemeClr val="accent2"/>
          </a:lnRef>
          <a:fillRef idx="1">
            <a:schemeClr val="lt1"/>
          </a:fillRef>
          <a:effectRef idx="0">
            <a:schemeClr val="accent2"/>
          </a:effectRef>
          <a:fontRef idx="minor">
            <a:schemeClr val="dk1"/>
          </a:fontRef>
        </p:style>
        <p:txBody>
          <a:bodyPr rtlCol="0" anchor="ctr"/>
          <a:lstStyle/>
          <a:p>
            <a:r>
              <a:rPr lang="en-US" dirty="0"/>
              <a:t>4. Press Continue Button</a:t>
            </a:r>
          </a:p>
        </p:txBody>
      </p:sp>
    </p:spTree>
    <p:extLst>
      <p:ext uri="{BB962C8B-B14F-4D97-AF65-F5344CB8AC3E}">
        <p14:creationId xmlns:p14="http://schemas.microsoft.com/office/powerpoint/2010/main" val="2616015912"/>
      </p:ext>
    </p:extLst>
  </p:cSld>
  <p:clrMapOvr>
    <a:masterClrMapping/>
  </p:clrMapOvr>
  <p:transition spd="slow" advTm="200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739C74-D1C2-6474-F47A-E9438B2EE490}"/>
              </a:ext>
            </a:extLst>
          </p:cNvPr>
          <p:cNvPicPr>
            <a:picLocks noChangeAspect="1"/>
          </p:cNvPicPr>
          <p:nvPr/>
        </p:nvPicPr>
        <p:blipFill>
          <a:blip r:embed="rId2"/>
          <a:stretch>
            <a:fillRect/>
          </a:stretch>
        </p:blipFill>
        <p:spPr>
          <a:xfrm>
            <a:off x="0" y="0"/>
            <a:ext cx="12191999" cy="6858000"/>
          </a:xfrm>
          <a:prstGeom prst="rect">
            <a:avLst/>
          </a:prstGeom>
        </p:spPr>
      </p:pic>
      <p:sp>
        <p:nvSpPr>
          <p:cNvPr id="4" name="Speech Bubble: Rectangle with Corners Rounded 3">
            <a:extLst>
              <a:ext uri="{FF2B5EF4-FFF2-40B4-BE49-F238E27FC236}">
                <a16:creationId xmlns:a16="http://schemas.microsoft.com/office/drawing/2014/main" id="{DEFD7C5B-673C-6EA7-B278-8D865B4F657E}"/>
              </a:ext>
            </a:extLst>
          </p:cNvPr>
          <p:cNvSpPr/>
          <p:nvPr/>
        </p:nvSpPr>
        <p:spPr>
          <a:xfrm>
            <a:off x="5314949" y="5162550"/>
            <a:ext cx="5210176" cy="647700"/>
          </a:xfrm>
          <a:prstGeom prst="wedgeRoundRectCallout">
            <a:avLst>
              <a:gd name="adj1" fmla="val -77243"/>
              <a:gd name="adj2" fmla="val 3677"/>
              <a:gd name="adj3" fmla="val 16667"/>
            </a:avLst>
          </a:prstGeom>
          <a:solidFill>
            <a:srgbClr val="FFF7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1. Copy Solidity Code to paste in this Location</a:t>
            </a:r>
          </a:p>
        </p:txBody>
      </p:sp>
    </p:spTree>
    <p:extLst>
      <p:ext uri="{BB962C8B-B14F-4D97-AF65-F5344CB8AC3E}">
        <p14:creationId xmlns:p14="http://schemas.microsoft.com/office/powerpoint/2010/main" val="1940278368"/>
      </p:ext>
    </p:extLst>
  </p:cSld>
  <p:clrMapOvr>
    <a:masterClrMapping/>
  </p:clrMapOvr>
  <p:transition spd="slow" advTm="2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BC733A-19BB-8C88-8689-55B32D7B1A63}"/>
              </a:ext>
            </a:extLst>
          </p:cNvPr>
          <p:cNvPicPr>
            <a:picLocks noChangeAspect="1"/>
          </p:cNvPicPr>
          <p:nvPr/>
        </p:nvPicPr>
        <p:blipFill>
          <a:blip r:embed="rId2"/>
          <a:stretch>
            <a:fillRect/>
          </a:stretch>
        </p:blipFill>
        <p:spPr>
          <a:xfrm>
            <a:off x="1" y="0"/>
            <a:ext cx="12192000" cy="6858000"/>
          </a:xfrm>
          <a:prstGeom prst="rect">
            <a:avLst/>
          </a:prstGeom>
        </p:spPr>
      </p:pic>
      <p:sp>
        <p:nvSpPr>
          <p:cNvPr id="3" name="Speech Bubble: Rectangle with Corners Rounded 2">
            <a:extLst>
              <a:ext uri="{FF2B5EF4-FFF2-40B4-BE49-F238E27FC236}">
                <a16:creationId xmlns:a16="http://schemas.microsoft.com/office/drawing/2014/main" id="{2980DCD1-A94E-4F58-F4BF-799464A447D6}"/>
              </a:ext>
            </a:extLst>
          </p:cNvPr>
          <p:cNvSpPr/>
          <p:nvPr/>
        </p:nvSpPr>
        <p:spPr>
          <a:xfrm>
            <a:off x="2790825" y="4829175"/>
            <a:ext cx="1695450" cy="590550"/>
          </a:xfrm>
          <a:prstGeom prst="wedgeRoundRectCallout">
            <a:avLst>
              <a:gd name="adj1" fmla="val 64438"/>
              <a:gd name="adj2" fmla="val 17339"/>
              <a:gd name="adj3" fmla="val 16667"/>
            </a:avLst>
          </a:prstGeom>
          <a:solidFill>
            <a:srgbClr val="FFF7FF"/>
          </a:solidFill>
        </p:spPr>
        <p:style>
          <a:lnRef idx="2">
            <a:schemeClr val="accent4"/>
          </a:lnRef>
          <a:fillRef idx="1">
            <a:schemeClr val="lt1"/>
          </a:fillRef>
          <a:effectRef idx="0">
            <a:schemeClr val="accent4"/>
          </a:effectRef>
          <a:fontRef idx="minor">
            <a:schemeClr val="dk1"/>
          </a:fontRef>
        </p:style>
        <p:txBody>
          <a:bodyPr rtlCol="0" anchor="ctr"/>
          <a:lstStyle/>
          <a:p>
            <a:pPr algn="r"/>
            <a:r>
              <a:rPr lang="en-US" sz="2000" dirty="0">
                <a:latin typeface="Times New Roman" panose="02020603050405020304" pitchFamily="18" charset="0"/>
                <a:cs typeface="Times New Roman" panose="02020603050405020304" pitchFamily="18" charset="0"/>
              </a:rPr>
              <a:t>1. Click Mark</a:t>
            </a:r>
          </a:p>
        </p:txBody>
      </p:sp>
      <p:sp>
        <p:nvSpPr>
          <p:cNvPr id="4" name="Speech Bubble: Rectangle with Corners Rounded 3">
            <a:extLst>
              <a:ext uri="{FF2B5EF4-FFF2-40B4-BE49-F238E27FC236}">
                <a16:creationId xmlns:a16="http://schemas.microsoft.com/office/drawing/2014/main" id="{869140BE-86CA-324F-C731-390FC474B78A}"/>
              </a:ext>
            </a:extLst>
          </p:cNvPr>
          <p:cNvSpPr/>
          <p:nvPr/>
        </p:nvSpPr>
        <p:spPr>
          <a:xfrm>
            <a:off x="295275" y="5843587"/>
            <a:ext cx="3743325" cy="590550"/>
          </a:xfrm>
          <a:prstGeom prst="wedgeRoundRectCallout">
            <a:avLst>
              <a:gd name="adj1" fmla="val 64438"/>
              <a:gd name="adj2" fmla="val 17339"/>
              <a:gd name="adj3" fmla="val 16667"/>
            </a:avLst>
          </a:prstGeom>
          <a:solidFill>
            <a:srgbClr val="FFF7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2. Press Verify and Public Button</a:t>
            </a:r>
          </a:p>
        </p:txBody>
      </p:sp>
    </p:spTree>
    <p:extLst>
      <p:ext uri="{BB962C8B-B14F-4D97-AF65-F5344CB8AC3E}">
        <p14:creationId xmlns:p14="http://schemas.microsoft.com/office/powerpoint/2010/main" val="1894599478"/>
      </p:ext>
    </p:extLst>
  </p:cSld>
  <p:clrMapOvr>
    <a:masterClrMapping/>
  </p:clrMapOvr>
  <p:transition spd="slow" advTm="2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3CFC5E-EF32-CD90-679F-672F87A27E73}"/>
              </a:ext>
            </a:extLst>
          </p:cNvPr>
          <p:cNvPicPr>
            <a:picLocks noChangeAspect="1"/>
          </p:cNvPicPr>
          <p:nvPr/>
        </p:nvPicPr>
        <p:blipFill>
          <a:blip r:embed="rId2"/>
          <a:stretch>
            <a:fillRect/>
          </a:stretch>
        </p:blipFill>
        <p:spPr>
          <a:xfrm>
            <a:off x="1" y="-228600"/>
            <a:ext cx="12191999" cy="6858000"/>
          </a:xfrm>
          <a:prstGeom prst="rect">
            <a:avLst/>
          </a:prstGeom>
        </p:spPr>
      </p:pic>
      <p:sp>
        <p:nvSpPr>
          <p:cNvPr id="3" name="Speech Bubble: Rectangle with Corners Rounded 2">
            <a:extLst>
              <a:ext uri="{FF2B5EF4-FFF2-40B4-BE49-F238E27FC236}">
                <a16:creationId xmlns:a16="http://schemas.microsoft.com/office/drawing/2014/main" id="{550CF49A-4B26-C1CA-E109-09689D829B4E}"/>
              </a:ext>
            </a:extLst>
          </p:cNvPr>
          <p:cNvSpPr/>
          <p:nvPr/>
        </p:nvSpPr>
        <p:spPr>
          <a:xfrm>
            <a:off x="7477125" y="3648075"/>
            <a:ext cx="2667000" cy="714375"/>
          </a:xfrm>
          <a:prstGeom prst="wedgeRoundRectCallout">
            <a:avLst>
              <a:gd name="adj1" fmla="val -95026"/>
              <a:gd name="adj2" fmla="val -41500"/>
              <a:gd name="adj3" fmla="val 16667"/>
            </a:avLst>
          </a:prstGeom>
          <a:solidFill>
            <a:srgbClr val="FFF7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1. This Wheel occur</a:t>
            </a:r>
          </a:p>
        </p:txBody>
      </p:sp>
    </p:spTree>
    <p:extLst>
      <p:ext uri="{BB962C8B-B14F-4D97-AF65-F5344CB8AC3E}">
        <p14:creationId xmlns:p14="http://schemas.microsoft.com/office/powerpoint/2010/main" val="78818934"/>
      </p:ext>
    </p:extLst>
  </p:cSld>
  <p:clrMapOvr>
    <a:masterClrMapping/>
  </p:clrMapOvr>
  <p:transition spd="slow" advTm="200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243CDE-9EDB-6A62-5FBB-B5CEE3845B7B}"/>
              </a:ext>
            </a:extLst>
          </p:cNvPr>
          <p:cNvPicPr>
            <a:picLocks noChangeAspect="1"/>
          </p:cNvPicPr>
          <p:nvPr/>
        </p:nvPicPr>
        <p:blipFill>
          <a:blip r:embed="rId2"/>
          <a:stretch>
            <a:fillRect/>
          </a:stretch>
        </p:blipFill>
        <p:spPr>
          <a:xfrm>
            <a:off x="47625" y="0"/>
            <a:ext cx="12258676" cy="6858000"/>
          </a:xfrm>
          <a:prstGeom prst="rect">
            <a:avLst/>
          </a:prstGeom>
        </p:spPr>
      </p:pic>
      <p:sp>
        <p:nvSpPr>
          <p:cNvPr id="3" name="Speech Bubble: Rectangle with Corners Rounded 2">
            <a:extLst>
              <a:ext uri="{FF2B5EF4-FFF2-40B4-BE49-F238E27FC236}">
                <a16:creationId xmlns:a16="http://schemas.microsoft.com/office/drawing/2014/main" id="{29F9A27A-FE88-7287-C8BF-CFEEF6D79DFF}"/>
              </a:ext>
            </a:extLst>
          </p:cNvPr>
          <p:cNvSpPr/>
          <p:nvPr/>
        </p:nvSpPr>
        <p:spPr>
          <a:xfrm>
            <a:off x="3324225" y="4552950"/>
            <a:ext cx="3686175" cy="542925"/>
          </a:xfrm>
          <a:prstGeom prst="wedgeRoundRectCallout">
            <a:avLst>
              <a:gd name="adj1" fmla="val -100936"/>
              <a:gd name="adj2" fmla="val -116447"/>
              <a:gd name="adj3" fmla="val 16667"/>
            </a:avLst>
          </a:prstGeom>
          <a:solidFill>
            <a:srgbClr val="FFF7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1. This Article occur to finish</a:t>
            </a:r>
          </a:p>
        </p:txBody>
      </p:sp>
      <p:sp>
        <p:nvSpPr>
          <p:cNvPr id="6" name="Speech Bubble: Rectangle with Corners Rounded 5">
            <a:extLst>
              <a:ext uri="{FF2B5EF4-FFF2-40B4-BE49-F238E27FC236}">
                <a16:creationId xmlns:a16="http://schemas.microsoft.com/office/drawing/2014/main" id="{7EEBC38A-A34A-04A0-CD61-A77212CA499B}"/>
              </a:ext>
            </a:extLst>
          </p:cNvPr>
          <p:cNvSpPr/>
          <p:nvPr/>
        </p:nvSpPr>
        <p:spPr>
          <a:xfrm>
            <a:off x="7553325" y="4219575"/>
            <a:ext cx="3686175" cy="876299"/>
          </a:xfrm>
          <a:prstGeom prst="wedgeRoundRectCallout">
            <a:avLst>
              <a:gd name="adj1" fmla="val -67344"/>
              <a:gd name="adj2" fmla="val 172874"/>
              <a:gd name="adj3" fmla="val 16667"/>
            </a:avLst>
          </a:prstGeom>
          <a:solidFill>
            <a:srgbClr val="FFF7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2.. Byte Code of Solidity File occur: Immutability</a:t>
            </a:r>
          </a:p>
        </p:txBody>
      </p:sp>
    </p:spTree>
    <p:extLst>
      <p:ext uri="{BB962C8B-B14F-4D97-AF65-F5344CB8AC3E}">
        <p14:creationId xmlns:p14="http://schemas.microsoft.com/office/powerpoint/2010/main" val="2027750942"/>
      </p:ext>
    </p:extLst>
  </p:cSld>
  <p:clrMapOvr>
    <a:masterClrMapping/>
  </p:clrMapOvr>
  <p:transition spd="slow" advTm="200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98C3C-9BE9-F5DC-C048-3C0E7A0F330E}"/>
              </a:ext>
            </a:extLst>
          </p:cNvPr>
          <p:cNvPicPr>
            <a:picLocks noChangeAspect="1"/>
          </p:cNvPicPr>
          <p:nvPr/>
        </p:nvPicPr>
        <p:blipFill>
          <a:blip r:embed="rId4"/>
          <a:stretch>
            <a:fillRect/>
          </a:stretch>
        </p:blipFill>
        <p:spPr>
          <a:xfrm>
            <a:off x="1" y="0"/>
            <a:ext cx="12192000" cy="6857999"/>
          </a:xfrm>
          <a:prstGeom prst="rect">
            <a:avLst/>
          </a:prstGeom>
        </p:spPr>
      </p:pic>
      <p:sp>
        <p:nvSpPr>
          <p:cNvPr id="3" name="Speech Bubble: Rectangle with Corners Rounded 2">
            <a:extLst>
              <a:ext uri="{FF2B5EF4-FFF2-40B4-BE49-F238E27FC236}">
                <a16:creationId xmlns:a16="http://schemas.microsoft.com/office/drawing/2014/main" id="{DDB4CF5B-8D53-052A-97EF-71B2373FCD80}"/>
              </a:ext>
            </a:extLst>
          </p:cNvPr>
          <p:cNvSpPr/>
          <p:nvPr/>
        </p:nvSpPr>
        <p:spPr>
          <a:xfrm>
            <a:off x="6734176" y="1905000"/>
            <a:ext cx="4476749" cy="828676"/>
          </a:xfrm>
          <a:prstGeom prst="wedgeRoundRectCallout">
            <a:avLst>
              <a:gd name="adj1" fmla="val -654"/>
              <a:gd name="adj2" fmla="val -95335"/>
              <a:gd name="adj3" fmla="val 16667"/>
            </a:avLst>
          </a:prstGeom>
          <a:solidFill>
            <a:srgbClr val="FFF7FF"/>
          </a:solidFill>
        </p:spPr>
        <p:style>
          <a:lnRef idx="2">
            <a:schemeClr val="accent2"/>
          </a:lnRef>
          <a:fillRef idx="1">
            <a:schemeClr val="lt1"/>
          </a:fillRef>
          <a:effectRef idx="0">
            <a:schemeClr val="accent2"/>
          </a:effectRef>
          <a:fontRef idx="minor">
            <a:schemeClr val="dk1"/>
          </a:fontRef>
        </p:style>
        <p:txBody>
          <a:bodyPr rtlCol="0" anchor="ctr"/>
          <a:lstStyle/>
          <a:p>
            <a:r>
              <a:rPr lang="en-US" sz="2000" dirty="0">
                <a:latin typeface="Times New Roman" panose="02020603050405020304" pitchFamily="18" charset="0"/>
                <a:cs typeface="Times New Roman" panose="02020603050405020304" pitchFamily="18" charset="0"/>
              </a:rPr>
              <a:t>All Data of Contract from Smart Contract occur in Blockchain. Ethereum platform</a:t>
            </a:r>
          </a:p>
        </p:txBody>
      </p:sp>
      <p:pic>
        <p:nvPicPr>
          <p:cNvPr id="4" name="7">
            <a:hlinkClick r:id="" action="ppaction://media"/>
            <a:extLst>
              <a:ext uri="{FF2B5EF4-FFF2-40B4-BE49-F238E27FC236}">
                <a16:creationId xmlns:a16="http://schemas.microsoft.com/office/drawing/2014/main" id="{89885D55-13C3-D19C-1462-B96AC36364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6025" y="5946775"/>
            <a:ext cx="487363" cy="487363"/>
          </a:xfrm>
          <a:prstGeom prst="rect">
            <a:avLst/>
          </a:prstGeom>
        </p:spPr>
      </p:pic>
    </p:spTree>
    <p:extLst>
      <p:ext uri="{BB962C8B-B14F-4D97-AF65-F5344CB8AC3E}">
        <p14:creationId xmlns:p14="http://schemas.microsoft.com/office/powerpoint/2010/main" val="2289703968"/>
      </p:ext>
    </p:extLst>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E596-14A1-4B01-B520-647B1BE8C116}"/>
              </a:ext>
            </a:extLst>
          </p:cNvPr>
          <p:cNvSpPr>
            <a:spLocks noGrp="1"/>
          </p:cNvSpPr>
          <p:nvPr>
            <p:ph type="title"/>
          </p:nvPr>
        </p:nvSpPr>
        <p:spPr>
          <a:xfrm>
            <a:off x="629299" y="531091"/>
            <a:ext cx="3932237" cy="1600200"/>
          </a:xfrm>
        </p:spPr>
        <p:txBody>
          <a:bodyPr>
            <a:normAutofit/>
            <a:scene3d>
              <a:camera prst="orthographicFront"/>
              <a:lightRig rig="threePt" dir="t"/>
            </a:scene3d>
            <a:sp3d extrusionH="57150">
              <a:bevelT w="38100" h="38100" prst="angle"/>
            </a:sp3d>
          </a:bodyPr>
          <a:lstStyle/>
          <a:p>
            <a:pPr algn="ctr"/>
            <a:r>
              <a:rPr lang="en-US" sz="6000" dirty="0">
                <a:solidFill>
                  <a:srgbClr val="6600CC"/>
                </a:solidFill>
                <a:effectLst>
                  <a:glow rad="63500">
                    <a:schemeClr val="accent4">
                      <a:satMod val="175000"/>
                      <a:alpha val="40000"/>
                    </a:schemeClr>
                  </a:glow>
                </a:effectLst>
                <a:latin typeface="Algerian" panose="04020705040A02060702" pitchFamily="82" charset="0"/>
              </a:rPr>
              <a:t>The End</a:t>
            </a:r>
          </a:p>
        </p:txBody>
      </p:sp>
      <p:sp>
        <p:nvSpPr>
          <p:cNvPr id="4" name="Text Placeholder 3">
            <a:extLst>
              <a:ext uri="{FF2B5EF4-FFF2-40B4-BE49-F238E27FC236}">
                <a16:creationId xmlns:a16="http://schemas.microsoft.com/office/drawing/2014/main" id="{FBFF2023-8BC9-48ED-A088-9BDE43C7C4DA}"/>
              </a:ext>
            </a:extLst>
          </p:cNvPr>
          <p:cNvSpPr>
            <a:spLocks noGrp="1"/>
          </p:cNvSpPr>
          <p:nvPr>
            <p:ph type="body" sz="half" idx="2"/>
          </p:nvPr>
        </p:nvSpPr>
        <p:spPr>
          <a:xfrm>
            <a:off x="138545" y="2475344"/>
            <a:ext cx="4913746" cy="4184074"/>
          </a:xfrm>
        </p:spPr>
        <p:txBody>
          <a:bodyPr>
            <a:normAutofit fontScale="92500" lnSpcReduction="20000"/>
          </a:bodyPr>
          <a:lstStyle/>
          <a:p>
            <a:r>
              <a:rPr lang="en-US" sz="3900" dirty="0">
                <a:latin typeface="Times New Roman" panose="02020603050405020304" pitchFamily="18" charset="0"/>
                <a:cs typeface="Times New Roman" panose="02020603050405020304" pitchFamily="18" charset="0"/>
              </a:rPr>
              <a:t>That right I thought hard and long. Could not this sample gambit of Joad’s be extended to include other aspects of the game to include all games? For me, it was the birth of gamesmanship.</a:t>
            </a:r>
          </a:p>
          <a:p>
            <a:endParaRPr lang="en-US" sz="3200" dirty="0">
              <a:latin typeface="Times New Roman" panose="02020603050405020304" pitchFamily="18" charset="0"/>
              <a:cs typeface="Times New Roman" panose="02020603050405020304" pitchFamily="18" charset="0"/>
            </a:endParaRPr>
          </a:p>
          <a:p>
            <a:pPr algn="r"/>
            <a:r>
              <a:rPr lang="en-US" sz="1900" dirty="0">
                <a:latin typeface="Times New Roman" panose="02020603050405020304" pitchFamily="18" charset="0"/>
                <a:cs typeface="Times New Roman" panose="02020603050405020304" pitchFamily="18" charset="0"/>
              </a:rPr>
              <a:t>Stephen Plotter, :Gamesmanship”</a:t>
            </a:r>
          </a:p>
          <a:p>
            <a:endParaRPr lang="en-US" sz="3200" dirty="0">
              <a:latin typeface="Times New Roman" panose="02020603050405020304" pitchFamily="18" charset="0"/>
              <a:cs typeface="Times New Roman" panose="02020603050405020304" pitchFamily="18" charset="0"/>
            </a:endParaRPr>
          </a:p>
        </p:txBody>
      </p:sp>
      <p:pic>
        <p:nvPicPr>
          <p:cNvPr id="3" name="7">
            <a:hlinkClick r:id="" action="ppaction://media"/>
            <a:extLst>
              <a:ext uri="{FF2B5EF4-FFF2-40B4-BE49-F238E27FC236}">
                <a16:creationId xmlns:a16="http://schemas.microsoft.com/office/drawing/2014/main" id="{50E421DA-F524-4A1E-AB41-D075047B78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57634" y="5983143"/>
            <a:ext cx="487363" cy="487363"/>
          </a:xfrm>
          <a:prstGeom prst="rect">
            <a:avLst/>
          </a:prstGeom>
        </p:spPr>
      </p:pic>
      <p:pic>
        <p:nvPicPr>
          <p:cNvPr id="17" name="Content Placeholder 16">
            <a:extLst>
              <a:ext uri="{FF2B5EF4-FFF2-40B4-BE49-F238E27FC236}">
                <a16:creationId xmlns:a16="http://schemas.microsoft.com/office/drawing/2014/main" id="{9D26950A-C1A9-E0F1-B675-5B492791025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172365" y="0"/>
            <a:ext cx="7019635" cy="6858000"/>
          </a:xfrm>
        </p:spPr>
      </p:pic>
    </p:spTree>
    <p:extLst>
      <p:ext uri="{BB962C8B-B14F-4D97-AF65-F5344CB8AC3E}">
        <p14:creationId xmlns:p14="http://schemas.microsoft.com/office/powerpoint/2010/main" val="1678534283"/>
      </p:ext>
    </p:ext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a:gsLst>
            <a:gs pos="83000">
              <a:srgbClr val="FFCCFF"/>
            </a:gs>
            <a:gs pos="100000">
              <a:srgbClr val="FFCCFF"/>
            </a:gs>
          </a:gsLst>
          <a:lin ang="5400000" scaled="1"/>
        </a:gra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20E5E6A6-F3F9-547A-5507-533921BE6CFD}"/>
              </a:ext>
            </a:extLst>
          </p:cNvPr>
          <p:cNvSpPr/>
          <p:nvPr/>
        </p:nvSpPr>
        <p:spPr>
          <a:xfrm>
            <a:off x="-65398" y="-2719754"/>
            <a:ext cx="1585964" cy="12783597"/>
          </a:xfrm>
          <a:custGeom>
            <a:avLst/>
            <a:gdLst>
              <a:gd name="connsiteX0" fmla="*/ 0 w 1542422"/>
              <a:gd name="connsiteY0" fmla="*/ 0 h 12401550"/>
              <a:gd name="connsiteX1" fmla="*/ 1542422 w 1542422"/>
              <a:gd name="connsiteY1" fmla="*/ 0 h 12401550"/>
              <a:gd name="connsiteX2" fmla="*/ 1542422 w 1542422"/>
              <a:gd name="connsiteY2" fmla="*/ 3978224 h 12401550"/>
              <a:gd name="connsiteX3" fmla="*/ 341247 w 1542422"/>
              <a:gd name="connsiteY3" fmla="*/ 4745770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0" fmla="*/ 0 w 1542422"/>
              <a:gd name="connsiteY0" fmla="*/ 0 h 12401550"/>
              <a:gd name="connsiteX1" fmla="*/ 1542422 w 1542422"/>
              <a:gd name="connsiteY1" fmla="*/ 0 h 12401550"/>
              <a:gd name="connsiteX2" fmla="*/ 1542422 w 1542422"/>
              <a:gd name="connsiteY2" fmla="*/ 3978224 h 12401550"/>
              <a:gd name="connsiteX3" fmla="*/ 896418 w 1542422"/>
              <a:gd name="connsiteY3" fmla="*/ 4778427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7" fmla="*/ 0 w 1542422"/>
              <a:gd name="connsiteY7" fmla="*/ 0 h 12401550"/>
              <a:gd name="connsiteX0" fmla="*/ 0 w 1542422"/>
              <a:gd name="connsiteY0" fmla="*/ 0 h 12401550"/>
              <a:gd name="connsiteX1" fmla="*/ 1542422 w 1542422"/>
              <a:gd name="connsiteY1" fmla="*/ 0 h 12401550"/>
              <a:gd name="connsiteX2" fmla="*/ 1542422 w 1542422"/>
              <a:gd name="connsiteY2" fmla="*/ 3978224 h 12401550"/>
              <a:gd name="connsiteX3" fmla="*/ 896418 w 1542422"/>
              <a:gd name="connsiteY3" fmla="*/ 4778427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7" fmla="*/ 0 w 1542422"/>
              <a:gd name="connsiteY7" fmla="*/ 0 h 12401550"/>
              <a:gd name="connsiteX0" fmla="*/ 0 w 1542422"/>
              <a:gd name="connsiteY0" fmla="*/ 0 h 12401550"/>
              <a:gd name="connsiteX1" fmla="*/ 1542422 w 1542422"/>
              <a:gd name="connsiteY1" fmla="*/ 0 h 12401550"/>
              <a:gd name="connsiteX2" fmla="*/ 1542422 w 1542422"/>
              <a:gd name="connsiteY2" fmla="*/ 3978224 h 12401550"/>
              <a:gd name="connsiteX3" fmla="*/ 896418 w 1542422"/>
              <a:gd name="connsiteY3" fmla="*/ 4778427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7" fmla="*/ 0 w 1542422"/>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544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544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76196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76196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76196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964" h="12401550">
                <a:moveTo>
                  <a:pt x="0" y="0"/>
                </a:moveTo>
                <a:lnTo>
                  <a:pt x="1542422" y="0"/>
                </a:lnTo>
                <a:lnTo>
                  <a:pt x="1466222" y="4076196"/>
                </a:lnTo>
                <a:cubicBezTo>
                  <a:pt x="1196459" y="4288502"/>
                  <a:pt x="959354" y="4315751"/>
                  <a:pt x="896418" y="4778427"/>
                </a:cubicBezTo>
                <a:cubicBezTo>
                  <a:pt x="915809" y="5654761"/>
                  <a:pt x="1370629" y="5431639"/>
                  <a:pt x="1585964" y="5676602"/>
                </a:cubicBezTo>
                <a:lnTo>
                  <a:pt x="1542422" y="12401550"/>
                </a:lnTo>
                <a:lnTo>
                  <a:pt x="0" y="124015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pic>
        <p:nvPicPr>
          <p:cNvPr id="3" name="Picture 2">
            <a:hlinkClick r:id="rId4" action="ppaction://hlinksldjump"/>
            <a:extLst>
              <a:ext uri="{FF2B5EF4-FFF2-40B4-BE49-F238E27FC236}">
                <a16:creationId xmlns:a16="http://schemas.microsoft.com/office/drawing/2014/main" id="{B8AB637B-13CE-8798-F5F7-FF8C8BCFC2E0}"/>
              </a:ext>
            </a:extLst>
          </p:cNvPr>
          <p:cNvPicPr>
            <a:picLocks noChangeAspect="1"/>
          </p:cNvPicPr>
          <p:nvPr/>
        </p:nvPicPr>
        <p:blipFill>
          <a:blip r:embed="rId5"/>
          <a:stretch>
            <a:fillRect/>
          </a:stretch>
        </p:blipFill>
        <p:spPr>
          <a:xfrm>
            <a:off x="1796" y="3429000"/>
            <a:ext cx="1542422" cy="1487553"/>
          </a:xfrm>
          <a:prstGeom prst="rect">
            <a:avLst/>
          </a:prstGeom>
        </p:spPr>
      </p:pic>
      <p:pic>
        <p:nvPicPr>
          <p:cNvPr id="4" name="Picture 3">
            <a:hlinkClick r:id="rId6" action="ppaction://hlinksldjump"/>
            <a:extLst>
              <a:ext uri="{FF2B5EF4-FFF2-40B4-BE49-F238E27FC236}">
                <a16:creationId xmlns:a16="http://schemas.microsoft.com/office/drawing/2014/main" id="{6CAE9E6A-5670-1A3D-30D8-9C3C0462794F}"/>
              </a:ext>
            </a:extLst>
          </p:cNvPr>
          <p:cNvPicPr>
            <a:picLocks noChangeAspect="1"/>
          </p:cNvPicPr>
          <p:nvPr/>
        </p:nvPicPr>
        <p:blipFill>
          <a:blip r:embed="rId7"/>
          <a:stretch>
            <a:fillRect/>
          </a:stretch>
        </p:blipFill>
        <p:spPr>
          <a:xfrm>
            <a:off x="-32106" y="5151085"/>
            <a:ext cx="1542422" cy="1487553"/>
          </a:xfrm>
          <a:prstGeom prst="rect">
            <a:avLst/>
          </a:prstGeom>
        </p:spPr>
      </p:pic>
      <p:pic>
        <p:nvPicPr>
          <p:cNvPr id="5" name="Picture 4">
            <a:extLst>
              <a:ext uri="{FF2B5EF4-FFF2-40B4-BE49-F238E27FC236}">
                <a16:creationId xmlns:a16="http://schemas.microsoft.com/office/drawing/2014/main" id="{D133195A-19C8-F213-025F-2F92CF850256}"/>
              </a:ext>
            </a:extLst>
          </p:cNvPr>
          <p:cNvPicPr>
            <a:picLocks noChangeAspect="1"/>
          </p:cNvPicPr>
          <p:nvPr/>
        </p:nvPicPr>
        <p:blipFill>
          <a:blip r:embed="rId8"/>
          <a:stretch>
            <a:fillRect/>
          </a:stretch>
        </p:blipFill>
        <p:spPr>
          <a:xfrm>
            <a:off x="800350" y="1674746"/>
            <a:ext cx="1542422" cy="1487553"/>
          </a:xfrm>
          <a:prstGeom prst="rect">
            <a:avLst/>
          </a:prstGeom>
        </p:spPr>
      </p:pic>
      <p:pic>
        <p:nvPicPr>
          <p:cNvPr id="6" name="Picture 5">
            <a:hlinkClick r:id="rId9" action="ppaction://hlinksldjump"/>
            <a:extLst>
              <a:ext uri="{FF2B5EF4-FFF2-40B4-BE49-F238E27FC236}">
                <a16:creationId xmlns:a16="http://schemas.microsoft.com/office/drawing/2014/main" id="{7B695AB8-7E76-0C60-7A6C-D8946B20B8C0}"/>
              </a:ext>
            </a:extLst>
          </p:cNvPr>
          <p:cNvPicPr>
            <a:picLocks noChangeAspect="1"/>
          </p:cNvPicPr>
          <p:nvPr/>
        </p:nvPicPr>
        <p:blipFill>
          <a:blip r:embed="rId10"/>
          <a:stretch>
            <a:fillRect/>
          </a:stretch>
        </p:blipFill>
        <p:spPr>
          <a:xfrm>
            <a:off x="102389" y="146933"/>
            <a:ext cx="1341236" cy="1353429"/>
          </a:xfrm>
          <a:prstGeom prst="rect">
            <a:avLst/>
          </a:prstGeom>
        </p:spPr>
      </p:pic>
      <p:sp>
        <p:nvSpPr>
          <p:cNvPr id="7" name="TextBox 6">
            <a:extLst>
              <a:ext uri="{FF2B5EF4-FFF2-40B4-BE49-F238E27FC236}">
                <a16:creationId xmlns:a16="http://schemas.microsoft.com/office/drawing/2014/main" id="{8698AC97-4809-70CC-0EF9-00A1F7FD16E3}"/>
              </a:ext>
            </a:extLst>
          </p:cNvPr>
          <p:cNvSpPr txBox="1"/>
          <p:nvPr/>
        </p:nvSpPr>
        <p:spPr>
          <a:xfrm>
            <a:off x="-89050" y="2156912"/>
            <a:ext cx="1341237" cy="523220"/>
          </a:xfrm>
          <a:prstGeom prst="rect">
            <a:avLst/>
          </a:prstGeom>
          <a:noFill/>
        </p:spPr>
        <p:txBody>
          <a:bodyPr wrap="square">
            <a:spAutoFit/>
          </a:bodyPr>
          <a:lstStyle/>
          <a:p>
            <a:r>
              <a:rPr lang="en-US" sz="2800" dirty="0">
                <a:ln w="0"/>
                <a:solidFill>
                  <a:srgbClr val="FFC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Solidity</a:t>
            </a:r>
          </a:p>
        </p:txBody>
      </p:sp>
      <p:sp>
        <p:nvSpPr>
          <p:cNvPr id="10" name="Rectangle: Rounded Corners 9">
            <a:extLst>
              <a:ext uri="{FF2B5EF4-FFF2-40B4-BE49-F238E27FC236}">
                <a16:creationId xmlns:a16="http://schemas.microsoft.com/office/drawing/2014/main" id="{AF5FDB15-93C9-86BD-6E0B-574C387B7EBD}"/>
              </a:ext>
            </a:extLst>
          </p:cNvPr>
          <p:cNvSpPr/>
          <p:nvPr/>
        </p:nvSpPr>
        <p:spPr>
          <a:xfrm>
            <a:off x="3442664" y="419099"/>
            <a:ext cx="8170604" cy="548640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1" name="Teardrop 10">
            <a:extLst>
              <a:ext uri="{FF2B5EF4-FFF2-40B4-BE49-F238E27FC236}">
                <a16:creationId xmlns:a16="http://schemas.microsoft.com/office/drawing/2014/main" id="{5E820A68-B968-D3F9-6F1A-ED90E5A89937}"/>
              </a:ext>
            </a:extLst>
          </p:cNvPr>
          <p:cNvSpPr/>
          <p:nvPr/>
        </p:nvSpPr>
        <p:spPr>
          <a:xfrm>
            <a:off x="5660572" y="289363"/>
            <a:ext cx="3668486" cy="1088922"/>
          </a:xfrm>
          <a:prstGeom prst="teardrop">
            <a:avLst/>
          </a:prstGeom>
          <a:solidFill>
            <a:schemeClr val="accent2">
              <a:lumMod val="40000"/>
              <a:lumOff val="60000"/>
            </a:schemeClr>
          </a:solidFill>
        </p:spPr>
        <p:style>
          <a:lnRef idx="0">
            <a:schemeClr val="accent4"/>
          </a:lnRef>
          <a:fillRef idx="3">
            <a:schemeClr val="accent4"/>
          </a:fillRef>
          <a:effectRef idx="3">
            <a:schemeClr val="accent4"/>
          </a:effectRef>
          <a:fontRef idx="minor">
            <a:schemeClr val="lt1"/>
          </a:fontRef>
        </p:style>
        <p:txBody>
          <a:bodyPr rtlCol="0" anchor="ctr">
            <a:scene3d>
              <a:camera prst="orthographicFront"/>
              <a:lightRig rig="threePt" dir="t"/>
            </a:scene3d>
            <a:sp3d extrusionH="57150">
              <a:bevelT w="38100" h="38100" prst="angle"/>
            </a:sp3d>
          </a:bodyPr>
          <a:lstStyle/>
          <a:p>
            <a:pPr algn="ctr"/>
            <a:r>
              <a:rPr lang="en-US"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Algerian" panose="04020705040A02060702" pitchFamily="82" charset="0"/>
              </a:rPr>
              <a:t>Solidity</a:t>
            </a:r>
          </a:p>
        </p:txBody>
      </p:sp>
      <p:pic>
        <p:nvPicPr>
          <p:cNvPr id="13" name="Picture 12">
            <a:extLst>
              <a:ext uri="{FF2B5EF4-FFF2-40B4-BE49-F238E27FC236}">
                <a16:creationId xmlns:a16="http://schemas.microsoft.com/office/drawing/2014/main" id="{B38D452C-0125-0C06-C1C5-9C5839A5DE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30637" y="1683659"/>
            <a:ext cx="4059869" cy="3198180"/>
          </a:xfrm>
          <a:prstGeom prst="rect">
            <a:avLst/>
          </a:prstGeom>
        </p:spPr>
      </p:pic>
      <p:pic>
        <p:nvPicPr>
          <p:cNvPr id="8" name="2">
            <a:hlinkClick r:id="" action="ppaction://media"/>
            <a:extLst>
              <a:ext uri="{FF2B5EF4-FFF2-40B4-BE49-F238E27FC236}">
                <a16:creationId xmlns:a16="http://schemas.microsoft.com/office/drawing/2014/main" id="{6B5B9888-567F-12D3-29EA-27AF3D69EFBE}"/>
              </a:ext>
            </a:extLst>
          </p:cNvPr>
          <p:cNvPicPr>
            <a:picLocks noChangeAspect="1"/>
          </p:cNvPicPr>
          <p:nvPr>
            <a:audioFile r:link="rId1"/>
            <p:extLst>
              <p:ext uri="{DAA4B4D4-6D71-4841-9C94-3DE7FCFB9230}">
                <p14:media xmlns:p14="http://schemas.microsoft.com/office/powerpoint/2010/main" r:embed="rId2">
                  <p14:trim end="17246.1678"/>
                </p14:media>
              </p:ext>
            </p:extLst>
          </p:nvPr>
        </p:nvPicPr>
        <p:blipFill>
          <a:blip r:embed="rId12"/>
          <a:stretch>
            <a:fillRect/>
          </a:stretch>
        </p:blipFill>
        <p:spPr>
          <a:xfrm>
            <a:off x="11125905" y="6056017"/>
            <a:ext cx="487363" cy="487363"/>
          </a:xfrm>
          <a:prstGeom prst="rect">
            <a:avLst/>
          </a:prstGeom>
        </p:spPr>
      </p:pic>
      <p:sp>
        <p:nvSpPr>
          <p:cNvPr id="14" name="TextBox 13">
            <a:extLst>
              <a:ext uri="{FF2B5EF4-FFF2-40B4-BE49-F238E27FC236}">
                <a16:creationId xmlns:a16="http://schemas.microsoft.com/office/drawing/2014/main" id="{E8D9DE73-C300-8E1C-D637-BA9A076E31FC}"/>
              </a:ext>
            </a:extLst>
          </p:cNvPr>
          <p:cNvSpPr txBox="1"/>
          <p:nvPr/>
        </p:nvSpPr>
        <p:spPr>
          <a:xfrm>
            <a:off x="7690506" y="1638805"/>
            <a:ext cx="3922763" cy="3046988"/>
          </a:xfrm>
          <a:prstGeom prst="rect">
            <a:avLst/>
          </a:prstGeom>
          <a:noFill/>
        </p:spPr>
        <p:txBody>
          <a:bodyPr wrap="square">
            <a:spAutoFit/>
          </a:bodyPr>
          <a:lstStyle/>
          <a:p>
            <a:r>
              <a:rPr lang="en-US" sz="3200" dirty="0">
                <a:effectLst/>
                <a:latin typeface="Times New Roman" panose="02020603050405020304" pitchFamily="18" charset="0"/>
                <a:ea typeface="Calibri" panose="020F0502020204030204" pitchFamily="34" charset="0"/>
              </a:rPr>
              <a:t>Various program in writing in code but I choose in Solidity for programming. I manage it in Remix.ethereum.org. </a:t>
            </a:r>
            <a:endParaRPr lang="en-US" sz="3200" dirty="0"/>
          </a:p>
        </p:txBody>
      </p:sp>
    </p:spTree>
    <p:extLst>
      <p:ext uri="{BB962C8B-B14F-4D97-AF65-F5344CB8AC3E}">
        <p14:creationId xmlns:p14="http://schemas.microsoft.com/office/powerpoint/2010/main" val="2634219299"/>
      </p:ext>
    </p:extLst>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1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a:gsLst>
            <a:gs pos="83000">
              <a:srgbClr val="CCECFF"/>
            </a:gs>
            <a:gs pos="100000">
              <a:srgbClr val="CCECFF"/>
            </a:gs>
          </a:gsLst>
          <a:lin ang="5400000" scaled="1"/>
        </a:gra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CCD6672F-7A98-7CAA-0B60-41E02FE6EA4F}"/>
              </a:ext>
            </a:extLst>
          </p:cNvPr>
          <p:cNvSpPr/>
          <p:nvPr/>
        </p:nvSpPr>
        <p:spPr>
          <a:xfrm>
            <a:off x="-65398" y="-704850"/>
            <a:ext cx="1585964" cy="12401550"/>
          </a:xfrm>
          <a:custGeom>
            <a:avLst/>
            <a:gdLst>
              <a:gd name="connsiteX0" fmla="*/ 0 w 1542422"/>
              <a:gd name="connsiteY0" fmla="*/ 0 h 12401550"/>
              <a:gd name="connsiteX1" fmla="*/ 1542422 w 1542422"/>
              <a:gd name="connsiteY1" fmla="*/ 0 h 12401550"/>
              <a:gd name="connsiteX2" fmla="*/ 1542422 w 1542422"/>
              <a:gd name="connsiteY2" fmla="*/ 3978224 h 12401550"/>
              <a:gd name="connsiteX3" fmla="*/ 341247 w 1542422"/>
              <a:gd name="connsiteY3" fmla="*/ 4745770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0" fmla="*/ 0 w 1542422"/>
              <a:gd name="connsiteY0" fmla="*/ 0 h 12401550"/>
              <a:gd name="connsiteX1" fmla="*/ 1542422 w 1542422"/>
              <a:gd name="connsiteY1" fmla="*/ 0 h 12401550"/>
              <a:gd name="connsiteX2" fmla="*/ 1542422 w 1542422"/>
              <a:gd name="connsiteY2" fmla="*/ 3978224 h 12401550"/>
              <a:gd name="connsiteX3" fmla="*/ 896418 w 1542422"/>
              <a:gd name="connsiteY3" fmla="*/ 4778427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7" fmla="*/ 0 w 1542422"/>
              <a:gd name="connsiteY7" fmla="*/ 0 h 12401550"/>
              <a:gd name="connsiteX0" fmla="*/ 0 w 1542422"/>
              <a:gd name="connsiteY0" fmla="*/ 0 h 12401550"/>
              <a:gd name="connsiteX1" fmla="*/ 1542422 w 1542422"/>
              <a:gd name="connsiteY1" fmla="*/ 0 h 12401550"/>
              <a:gd name="connsiteX2" fmla="*/ 1542422 w 1542422"/>
              <a:gd name="connsiteY2" fmla="*/ 3978224 h 12401550"/>
              <a:gd name="connsiteX3" fmla="*/ 896418 w 1542422"/>
              <a:gd name="connsiteY3" fmla="*/ 4778427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7" fmla="*/ 0 w 1542422"/>
              <a:gd name="connsiteY7" fmla="*/ 0 h 12401550"/>
              <a:gd name="connsiteX0" fmla="*/ 0 w 1542422"/>
              <a:gd name="connsiteY0" fmla="*/ 0 h 12401550"/>
              <a:gd name="connsiteX1" fmla="*/ 1542422 w 1542422"/>
              <a:gd name="connsiteY1" fmla="*/ 0 h 12401550"/>
              <a:gd name="connsiteX2" fmla="*/ 1542422 w 1542422"/>
              <a:gd name="connsiteY2" fmla="*/ 3978224 h 12401550"/>
              <a:gd name="connsiteX3" fmla="*/ 896418 w 1542422"/>
              <a:gd name="connsiteY3" fmla="*/ 4778427 h 12401550"/>
              <a:gd name="connsiteX4" fmla="*/ 1542422 w 1542422"/>
              <a:gd name="connsiteY4" fmla="*/ 5513317 h 12401550"/>
              <a:gd name="connsiteX5" fmla="*/ 1542422 w 1542422"/>
              <a:gd name="connsiteY5" fmla="*/ 12401550 h 12401550"/>
              <a:gd name="connsiteX6" fmla="*/ 0 w 1542422"/>
              <a:gd name="connsiteY6" fmla="*/ 12401550 h 12401550"/>
              <a:gd name="connsiteX7" fmla="*/ 0 w 1542422"/>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542422 w 1585964"/>
              <a:gd name="connsiteY2" fmla="*/ 39782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544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54424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76196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76196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 name="connsiteX0" fmla="*/ 0 w 1585964"/>
              <a:gd name="connsiteY0" fmla="*/ 0 h 12401550"/>
              <a:gd name="connsiteX1" fmla="*/ 1542422 w 1585964"/>
              <a:gd name="connsiteY1" fmla="*/ 0 h 12401550"/>
              <a:gd name="connsiteX2" fmla="*/ 1466222 w 1585964"/>
              <a:gd name="connsiteY2" fmla="*/ 4076196 h 12401550"/>
              <a:gd name="connsiteX3" fmla="*/ 896418 w 1585964"/>
              <a:gd name="connsiteY3" fmla="*/ 4778427 h 12401550"/>
              <a:gd name="connsiteX4" fmla="*/ 1585964 w 1585964"/>
              <a:gd name="connsiteY4" fmla="*/ 5676602 h 12401550"/>
              <a:gd name="connsiteX5" fmla="*/ 1542422 w 1585964"/>
              <a:gd name="connsiteY5" fmla="*/ 12401550 h 12401550"/>
              <a:gd name="connsiteX6" fmla="*/ 0 w 1585964"/>
              <a:gd name="connsiteY6" fmla="*/ 12401550 h 12401550"/>
              <a:gd name="connsiteX7" fmla="*/ 0 w 1585964"/>
              <a:gd name="connsiteY7" fmla="*/ 0 h 1240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964" h="12401550">
                <a:moveTo>
                  <a:pt x="0" y="0"/>
                </a:moveTo>
                <a:lnTo>
                  <a:pt x="1542422" y="0"/>
                </a:lnTo>
                <a:lnTo>
                  <a:pt x="1466222" y="4076196"/>
                </a:lnTo>
                <a:cubicBezTo>
                  <a:pt x="1196459" y="4288502"/>
                  <a:pt x="959354" y="4315751"/>
                  <a:pt x="896418" y="4778427"/>
                </a:cubicBezTo>
                <a:cubicBezTo>
                  <a:pt x="915809" y="5654761"/>
                  <a:pt x="1370629" y="5431639"/>
                  <a:pt x="1585964" y="5676602"/>
                </a:cubicBezTo>
                <a:lnTo>
                  <a:pt x="1542422" y="12401550"/>
                </a:lnTo>
                <a:lnTo>
                  <a:pt x="0" y="1240155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pic>
        <p:nvPicPr>
          <p:cNvPr id="3" name="Picture 2">
            <a:extLst>
              <a:ext uri="{FF2B5EF4-FFF2-40B4-BE49-F238E27FC236}">
                <a16:creationId xmlns:a16="http://schemas.microsoft.com/office/drawing/2014/main" id="{72BBDC53-6E0D-4EE2-7FB0-90466609796E}"/>
              </a:ext>
            </a:extLst>
          </p:cNvPr>
          <p:cNvPicPr>
            <a:picLocks noChangeAspect="1"/>
          </p:cNvPicPr>
          <p:nvPr/>
        </p:nvPicPr>
        <p:blipFill>
          <a:blip r:embed="rId4"/>
          <a:stretch>
            <a:fillRect/>
          </a:stretch>
        </p:blipFill>
        <p:spPr>
          <a:xfrm>
            <a:off x="790881" y="3429000"/>
            <a:ext cx="1542422" cy="1487553"/>
          </a:xfrm>
          <a:prstGeom prst="rect">
            <a:avLst/>
          </a:prstGeom>
        </p:spPr>
      </p:pic>
      <p:pic>
        <p:nvPicPr>
          <p:cNvPr id="4" name="Picture 3">
            <a:hlinkClick r:id="rId5" action="ppaction://hlinksldjump"/>
            <a:extLst>
              <a:ext uri="{FF2B5EF4-FFF2-40B4-BE49-F238E27FC236}">
                <a16:creationId xmlns:a16="http://schemas.microsoft.com/office/drawing/2014/main" id="{DAD91CD0-4647-6818-E613-BD8B068FADA5}"/>
              </a:ext>
            </a:extLst>
          </p:cNvPr>
          <p:cNvPicPr>
            <a:picLocks noChangeAspect="1"/>
          </p:cNvPicPr>
          <p:nvPr/>
        </p:nvPicPr>
        <p:blipFill>
          <a:blip r:embed="rId6"/>
          <a:stretch>
            <a:fillRect/>
          </a:stretch>
        </p:blipFill>
        <p:spPr>
          <a:xfrm>
            <a:off x="-29233" y="5222798"/>
            <a:ext cx="1542422" cy="1487553"/>
          </a:xfrm>
          <a:prstGeom prst="rect">
            <a:avLst/>
          </a:prstGeom>
        </p:spPr>
      </p:pic>
      <p:pic>
        <p:nvPicPr>
          <p:cNvPr id="5" name="Picture 4">
            <a:hlinkClick r:id="rId7" action="ppaction://hlinksldjump"/>
            <a:extLst>
              <a:ext uri="{FF2B5EF4-FFF2-40B4-BE49-F238E27FC236}">
                <a16:creationId xmlns:a16="http://schemas.microsoft.com/office/drawing/2014/main" id="{12F0455E-23F3-BE53-13C2-EB20EEEBBA84}"/>
              </a:ext>
            </a:extLst>
          </p:cNvPr>
          <p:cNvPicPr>
            <a:picLocks noChangeAspect="1"/>
          </p:cNvPicPr>
          <p:nvPr/>
        </p:nvPicPr>
        <p:blipFill>
          <a:blip r:embed="rId8"/>
          <a:stretch>
            <a:fillRect/>
          </a:stretch>
        </p:blipFill>
        <p:spPr>
          <a:xfrm>
            <a:off x="-29233" y="1704382"/>
            <a:ext cx="1542422" cy="1487553"/>
          </a:xfrm>
          <a:prstGeom prst="rect">
            <a:avLst/>
          </a:prstGeom>
        </p:spPr>
      </p:pic>
      <p:pic>
        <p:nvPicPr>
          <p:cNvPr id="6" name="Picture 5">
            <a:hlinkClick r:id="rId9" action="ppaction://hlinksldjump"/>
            <a:extLst>
              <a:ext uri="{FF2B5EF4-FFF2-40B4-BE49-F238E27FC236}">
                <a16:creationId xmlns:a16="http://schemas.microsoft.com/office/drawing/2014/main" id="{64DD75E2-CDBF-7C33-E1F0-DF93E3565528}"/>
              </a:ext>
            </a:extLst>
          </p:cNvPr>
          <p:cNvPicPr>
            <a:picLocks noChangeAspect="1"/>
          </p:cNvPicPr>
          <p:nvPr/>
        </p:nvPicPr>
        <p:blipFill>
          <a:blip r:embed="rId10"/>
          <a:stretch>
            <a:fillRect/>
          </a:stretch>
        </p:blipFill>
        <p:spPr>
          <a:xfrm>
            <a:off x="71360" y="201626"/>
            <a:ext cx="1341236" cy="1353429"/>
          </a:xfrm>
          <a:prstGeom prst="rect">
            <a:avLst/>
          </a:prstGeom>
        </p:spPr>
      </p:pic>
      <p:sp>
        <p:nvSpPr>
          <p:cNvPr id="7" name="TextBox 6">
            <a:extLst>
              <a:ext uri="{FF2B5EF4-FFF2-40B4-BE49-F238E27FC236}">
                <a16:creationId xmlns:a16="http://schemas.microsoft.com/office/drawing/2014/main" id="{DC23B635-30EE-F15B-E06A-6DB49E56839D}"/>
              </a:ext>
            </a:extLst>
          </p:cNvPr>
          <p:cNvSpPr txBox="1"/>
          <p:nvPr/>
        </p:nvSpPr>
        <p:spPr>
          <a:xfrm>
            <a:off x="-74626" y="3233057"/>
            <a:ext cx="1487222" cy="830997"/>
          </a:xfrm>
          <a:prstGeom prst="rect">
            <a:avLst/>
          </a:prstGeom>
          <a:noFill/>
        </p:spPr>
        <p:txBody>
          <a:bodyPr wrap="square">
            <a:spAutoFit/>
          </a:bodyPr>
          <a:lstStyle/>
          <a:p>
            <a:pPr algn="ctr"/>
            <a:r>
              <a:rPr lang="en-US" sz="2400" b="1" dirty="0">
                <a:ln w="0"/>
                <a:solidFill>
                  <a:srgbClr val="7030A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Smart</a:t>
            </a:r>
          </a:p>
          <a:p>
            <a:pPr algn="ctr"/>
            <a:r>
              <a:rPr lang="en-US" sz="2400" b="1" dirty="0">
                <a:ln w="0"/>
                <a:solidFill>
                  <a:srgbClr val="7030A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Contract</a:t>
            </a:r>
          </a:p>
        </p:txBody>
      </p:sp>
      <p:sp>
        <p:nvSpPr>
          <p:cNvPr id="8" name="Rectangle: Rounded Corners 7">
            <a:extLst>
              <a:ext uri="{FF2B5EF4-FFF2-40B4-BE49-F238E27FC236}">
                <a16:creationId xmlns:a16="http://schemas.microsoft.com/office/drawing/2014/main" id="{E1A3E542-69C2-3445-F49F-FCBCF89498DE}"/>
              </a:ext>
            </a:extLst>
          </p:cNvPr>
          <p:cNvSpPr/>
          <p:nvPr/>
        </p:nvSpPr>
        <p:spPr>
          <a:xfrm>
            <a:off x="3393267" y="448735"/>
            <a:ext cx="8170604" cy="548640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9" name="Teardrop 8">
            <a:extLst>
              <a:ext uri="{FF2B5EF4-FFF2-40B4-BE49-F238E27FC236}">
                <a16:creationId xmlns:a16="http://schemas.microsoft.com/office/drawing/2014/main" id="{5D8DF5BF-5B93-27FD-D7A4-A8DC16ABC999}"/>
              </a:ext>
            </a:extLst>
          </p:cNvPr>
          <p:cNvSpPr/>
          <p:nvPr/>
        </p:nvSpPr>
        <p:spPr>
          <a:xfrm>
            <a:off x="4687756" y="126962"/>
            <a:ext cx="4844144" cy="1502755"/>
          </a:xfrm>
          <a:prstGeom prst="teardrop">
            <a:avLst/>
          </a:prstGeom>
          <a:solidFill>
            <a:srgbClr val="CCFFCC"/>
          </a:solidFill>
        </p:spPr>
        <p:style>
          <a:lnRef idx="0">
            <a:schemeClr val="accent4"/>
          </a:lnRef>
          <a:fillRef idx="3">
            <a:schemeClr val="accent4"/>
          </a:fillRef>
          <a:effectRef idx="3">
            <a:schemeClr val="accent4"/>
          </a:effectRef>
          <a:fontRef idx="minor">
            <a:schemeClr val="lt1"/>
          </a:fontRef>
        </p:style>
        <p:txBody>
          <a:bodyPr rtlCol="0" anchor="ctr">
            <a:scene3d>
              <a:camera prst="orthographicFront"/>
              <a:lightRig rig="threePt" dir="t"/>
            </a:scene3d>
            <a:sp3d extrusionH="57150">
              <a:bevelT w="38100" h="38100" prst="angle"/>
            </a:sp3d>
          </a:bodyPr>
          <a:lstStyle/>
          <a:p>
            <a:pPr algn="ctr"/>
            <a:r>
              <a:rPr lang="en-US" sz="4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lgerian" panose="04020705040A02060702" pitchFamily="82" charset="0"/>
              </a:rPr>
              <a:t>Smart Contract</a:t>
            </a:r>
          </a:p>
        </p:txBody>
      </p:sp>
      <p:pic>
        <p:nvPicPr>
          <p:cNvPr id="11" name="Picture 10">
            <a:extLst>
              <a:ext uri="{FF2B5EF4-FFF2-40B4-BE49-F238E27FC236}">
                <a16:creationId xmlns:a16="http://schemas.microsoft.com/office/drawing/2014/main" id="{BB290435-A2E7-E67C-F131-BADE150B4A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18981" y="1704382"/>
            <a:ext cx="3959588" cy="3784966"/>
          </a:xfrm>
          <a:prstGeom prst="rect">
            <a:avLst/>
          </a:prstGeom>
        </p:spPr>
      </p:pic>
      <p:pic>
        <p:nvPicPr>
          <p:cNvPr id="10" name="3">
            <a:hlinkClick r:id="" action="ppaction://media"/>
            <a:extLst>
              <a:ext uri="{FF2B5EF4-FFF2-40B4-BE49-F238E27FC236}">
                <a16:creationId xmlns:a16="http://schemas.microsoft.com/office/drawing/2014/main" id="{44947691-F25E-15BA-DBA0-998364AB673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162434" y="5921902"/>
            <a:ext cx="487363" cy="487363"/>
          </a:xfrm>
          <a:prstGeom prst="rect">
            <a:avLst/>
          </a:prstGeom>
        </p:spPr>
      </p:pic>
      <p:sp>
        <p:nvSpPr>
          <p:cNvPr id="13" name="TextBox 12">
            <a:extLst>
              <a:ext uri="{FF2B5EF4-FFF2-40B4-BE49-F238E27FC236}">
                <a16:creationId xmlns:a16="http://schemas.microsoft.com/office/drawing/2014/main" id="{6429E7FA-3221-055A-E3D7-9B1869089093}"/>
              </a:ext>
            </a:extLst>
          </p:cNvPr>
          <p:cNvSpPr txBox="1"/>
          <p:nvPr/>
        </p:nvSpPr>
        <p:spPr>
          <a:xfrm>
            <a:off x="7499929" y="1704381"/>
            <a:ext cx="4063942" cy="4218784"/>
          </a:xfrm>
          <a:prstGeom prst="rect">
            <a:avLst/>
          </a:prstGeom>
          <a:noFill/>
        </p:spPr>
        <p:txBody>
          <a:bodyPr wrap="square">
            <a:spAutoFit/>
          </a:bodyPr>
          <a:lstStyle/>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Cordia New" panose="020B0304020202020204" pitchFamily="34" charset="-34"/>
              </a:rPr>
              <a:t>I choose in Ethereum.io to transform byte code to Smart contract Code. It exists in platform with studying in contract which it cannot change in Solidity code; immutability. This exists in difficult on insider threat.</a:t>
            </a:r>
            <a:endParaRPr lang="en-US" sz="28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1575015915"/>
      </p:ext>
    </p:extLst>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9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gradFill>
          <a:gsLst>
            <a:gs pos="83000">
              <a:srgbClr val="CCFFCC"/>
            </a:gs>
            <a:gs pos="100000">
              <a:srgbClr val="CCFFCC"/>
            </a:gs>
          </a:gsLst>
          <a:lin ang="5400000" scaled="1"/>
        </a:gra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5F9910E0-21D6-BD49-BC3F-B32DD282D12E}"/>
              </a:ext>
            </a:extLst>
          </p:cNvPr>
          <p:cNvSpPr/>
          <p:nvPr/>
        </p:nvSpPr>
        <p:spPr>
          <a:xfrm>
            <a:off x="0" y="-6765471"/>
            <a:ext cx="1564193" cy="14592300"/>
          </a:xfrm>
          <a:custGeom>
            <a:avLst/>
            <a:gdLst>
              <a:gd name="connsiteX0" fmla="*/ 0 w 3095303"/>
              <a:gd name="connsiteY0" fmla="*/ 0 h 14592300"/>
              <a:gd name="connsiteX1" fmla="*/ 3095303 w 3095303"/>
              <a:gd name="connsiteY1" fmla="*/ 0 h 14592300"/>
              <a:gd name="connsiteX2" fmla="*/ 3095303 w 3095303"/>
              <a:gd name="connsiteY2" fmla="*/ 11679010 h 14592300"/>
              <a:gd name="connsiteX3" fmla="*/ 1638264 w 3095303"/>
              <a:gd name="connsiteY3" fmla="*/ 12574654 h 14592300"/>
              <a:gd name="connsiteX4" fmla="*/ 3095303 w 3095303"/>
              <a:gd name="connsiteY4" fmla="*/ 13470297 h 14592300"/>
              <a:gd name="connsiteX5" fmla="*/ 3095303 w 3095303"/>
              <a:gd name="connsiteY5" fmla="*/ 14592300 h 14592300"/>
              <a:gd name="connsiteX6" fmla="*/ 0 w 3095303"/>
              <a:gd name="connsiteY6" fmla="*/ 14592300 h 14592300"/>
              <a:gd name="connsiteX0" fmla="*/ 0 w 3095303"/>
              <a:gd name="connsiteY0" fmla="*/ 0 h 14592300"/>
              <a:gd name="connsiteX1" fmla="*/ 3095303 w 3095303"/>
              <a:gd name="connsiteY1" fmla="*/ 0 h 14592300"/>
              <a:gd name="connsiteX2" fmla="*/ 3095303 w 3095303"/>
              <a:gd name="connsiteY2" fmla="*/ 11679010 h 14592300"/>
              <a:gd name="connsiteX3" fmla="*/ 385684 w 3095303"/>
              <a:gd name="connsiteY3" fmla="*/ 12770597 h 14592300"/>
              <a:gd name="connsiteX4" fmla="*/ 3095303 w 3095303"/>
              <a:gd name="connsiteY4" fmla="*/ 13470297 h 14592300"/>
              <a:gd name="connsiteX5" fmla="*/ 3095303 w 3095303"/>
              <a:gd name="connsiteY5" fmla="*/ 14592300 h 14592300"/>
              <a:gd name="connsiteX6" fmla="*/ 0 w 3095303"/>
              <a:gd name="connsiteY6" fmla="*/ 14592300 h 14592300"/>
              <a:gd name="connsiteX7" fmla="*/ 0 w 3095303"/>
              <a:gd name="connsiteY7" fmla="*/ 0 h 14592300"/>
              <a:gd name="connsiteX0" fmla="*/ 0 w 3095303"/>
              <a:gd name="connsiteY0" fmla="*/ 0 h 14592300"/>
              <a:gd name="connsiteX1" fmla="*/ 3095303 w 3095303"/>
              <a:gd name="connsiteY1" fmla="*/ 0 h 14592300"/>
              <a:gd name="connsiteX2" fmla="*/ 3095303 w 3095303"/>
              <a:gd name="connsiteY2" fmla="*/ 11679010 h 14592300"/>
              <a:gd name="connsiteX3" fmla="*/ 385684 w 3095303"/>
              <a:gd name="connsiteY3" fmla="*/ 12770597 h 14592300"/>
              <a:gd name="connsiteX4" fmla="*/ 3095303 w 3095303"/>
              <a:gd name="connsiteY4" fmla="*/ 13470297 h 14592300"/>
              <a:gd name="connsiteX5" fmla="*/ 3095303 w 3095303"/>
              <a:gd name="connsiteY5" fmla="*/ 14592300 h 14592300"/>
              <a:gd name="connsiteX6" fmla="*/ 0 w 3095303"/>
              <a:gd name="connsiteY6" fmla="*/ 14592300 h 14592300"/>
              <a:gd name="connsiteX7" fmla="*/ 0 w 3095303"/>
              <a:gd name="connsiteY7" fmla="*/ 0 h 14592300"/>
              <a:gd name="connsiteX0" fmla="*/ 0 w 3095303"/>
              <a:gd name="connsiteY0" fmla="*/ 0 h 14592300"/>
              <a:gd name="connsiteX1" fmla="*/ 3095303 w 3095303"/>
              <a:gd name="connsiteY1" fmla="*/ 0 h 14592300"/>
              <a:gd name="connsiteX2" fmla="*/ 3095303 w 3095303"/>
              <a:gd name="connsiteY2" fmla="*/ 11679010 h 14592300"/>
              <a:gd name="connsiteX3" fmla="*/ 385684 w 3095303"/>
              <a:gd name="connsiteY3" fmla="*/ 12770597 h 14592300"/>
              <a:gd name="connsiteX4" fmla="*/ 3095303 w 3095303"/>
              <a:gd name="connsiteY4" fmla="*/ 13470297 h 14592300"/>
              <a:gd name="connsiteX5" fmla="*/ 3095303 w 3095303"/>
              <a:gd name="connsiteY5" fmla="*/ 14592300 h 14592300"/>
              <a:gd name="connsiteX6" fmla="*/ 0 w 3095303"/>
              <a:gd name="connsiteY6" fmla="*/ 14592300 h 14592300"/>
              <a:gd name="connsiteX7" fmla="*/ 0 w 3095303"/>
              <a:gd name="connsiteY7" fmla="*/ 0 h 14592300"/>
              <a:gd name="connsiteX0" fmla="*/ 0 w 3095303"/>
              <a:gd name="connsiteY0" fmla="*/ 0 h 14592300"/>
              <a:gd name="connsiteX1" fmla="*/ 3095303 w 3095303"/>
              <a:gd name="connsiteY1" fmla="*/ 0 h 14592300"/>
              <a:gd name="connsiteX2" fmla="*/ 3095303 w 3095303"/>
              <a:gd name="connsiteY2" fmla="*/ 11679010 h 14592300"/>
              <a:gd name="connsiteX3" fmla="*/ 1094976 w 3095303"/>
              <a:gd name="connsiteY3" fmla="*/ 12879454 h 14592300"/>
              <a:gd name="connsiteX4" fmla="*/ 3095303 w 3095303"/>
              <a:gd name="connsiteY4" fmla="*/ 13470297 h 14592300"/>
              <a:gd name="connsiteX5" fmla="*/ 3095303 w 3095303"/>
              <a:gd name="connsiteY5" fmla="*/ 14592300 h 14592300"/>
              <a:gd name="connsiteX6" fmla="*/ 0 w 3095303"/>
              <a:gd name="connsiteY6" fmla="*/ 14592300 h 14592300"/>
              <a:gd name="connsiteX7" fmla="*/ 0 w 3095303"/>
              <a:gd name="connsiteY7" fmla="*/ 0 h 14592300"/>
              <a:gd name="connsiteX0" fmla="*/ 0 w 3095303"/>
              <a:gd name="connsiteY0" fmla="*/ 0 h 14592300"/>
              <a:gd name="connsiteX1" fmla="*/ 3095303 w 3095303"/>
              <a:gd name="connsiteY1" fmla="*/ 0 h 14592300"/>
              <a:gd name="connsiteX2" fmla="*/ 3095303 w 3095303"/>
              <a:gd name="connsiteY2" fmla="*/ 11679010 h 14592300"/>
              <a:gd name="connsiteX3" fmla="*/ 1094976 w 3095303"/>
              <a:gd name="connsiteY3" fmla="*/ 12879454 h 14592300"/>
              <a:gd name="connsiteX4" fmla="*/ 3095303 w 3095303"/>
              <a:gd name="connsiteY4" fmla="*/ 13470297 h 14592300"/>
              <a:gd name="connsiteX5" fmla="*/ 3095303 w 3095303"/>
              <a:gd name="connsiteY5" fmla="*/ 14592300 h 14592300"/>
              <a:gd name="connsiteX6" fmla="*/ 0 w 3095303"/>
              <a:gd name="connsiteY6" fmla="*/ 14592300 h 14592300"/>
              <a:gd name="connsiteX7" fmla="*/ 0 w 3095303"/>
              <a:gd name="connsiteY7" fmla="*/ 0 h 14592300"/>
              <a:gd name="connsiteX0" fmla="*/ 0 w 3095303"/>
              <a:gd name="connsiteY0" fmla="*/ 0 h 14592300"/>
              <a:gd name="connsiteX1" fmla="*/ 3095303 w 3095303"/>
              <a:gd name="connsiteY1" fmla="*/ 0 h 14592300"/>
              <a:gd name="connsiteX2" fmla="*/ 3095303 w 3095303"/>
              <a:gd name="connsiteY2" fmla="*/ 11679010 h 14592300"/>
              <a:gd name="connsiteX3" fmla="*/ 1531880 w 3095303"/>
              <a:gd name="connsiteY3" fmla="*/ 12770597 h 14592300"/>
              <a:gd name="connsiteX4" fmla="*/ 3095303 w 3095303"/>
              <a:gd name="connsiteY4" fmla="*/ 13470297 h 14592300"/>
              <a:gd name="connsiteX5" fmla="*/ 3095303 w 3095303"/>
              <a:gd name="connsiteY5" fmla="*/ 14592300 h 14592300"/>
              <a:gd name="connsiteX6" fmla="*/ 0 w 3095303"/>
              <a:gd name="connsiteY6" fmla="*/ 14592300 h 14592300"/>
              <a:gd name="connsiteX7" fmla="*/ 0 w 3095303"/>
              <a:gd name="connsiteY7" fmla="*/ 0 h 14592300"/>
              <a:gd name="connsiteX0" fmla="*/ 0 w 3095303"/>
              <a:gd name="connsiteY0" fmla="*/ 0 h 14592300"/>
              <a:gd name="connsiteX1" fmla="*/ 3095303 w 3095303"/>
              <a:gd name="connsiteY1" fmla="*/ 0 h 14592300"/>
              <a:gd name="connsiteX2" fmla="*/ 3095303 w 3095303"/>
              <a:gd name="connsiteY2" fmla="*/ 11679010 h 14592300"/>
              <a:gd name="connsiteX3" fmla="*/ 1531880 w 3095303"/>
              <a:gd name="connsiteY3" fmla="*/ 12770597 h 14592300"/>
              <a:gd name="connsiteX4" fmla="*/ 3095303 w 3095303"/>
              <a:gd name="connsiteY4" fmla="*/ 13470297 h 14592300"/>
              <a:gd name="connsiteX5" fmla="*/ 3095303 w 3095303"/>
              <a:gd name="connsiteY5" fmla="*/ 14592300 h 14592300"/>
              <a:gd name="connsiteX6" fmla="*/ 0 w 3095303"/>
              <a:gd name="connsiteY6" fmla="*/ 14592300 h 14592300"/>
              <a:gd name="connsiteX7" fmla="*/ 0 w 3095303"/>
              <a:gd name="connsiteY7" fmla="*/ 0 h 14592300"/>
              <a:gd name="connsiteX0" fmla="*/ 0 w 3095303"/>
              <a:gd name="connsiteY0" fmla="*/ 0 h 14592300"/>
              <a:gd name="connsiteX1" fmla="*/ 3095303 w 3095303"/>
              <a:gd name="connsiteY1" fmla="*/ 0 h 14592300"/>
              <a:gd name="connsiteX2" fmla="*/ 3095303 w 3095303"/>
              <a:gd name="connsiteY2" fmla="*/ 11679010 h 14592300"/>
              <a:gd name="connsiteX3" fmla="*/ 1531880 w 3095303"/>
              <a:gd name="connsiteY3" fmla="*/ 12770597 h 14592300"/>
              <a:gd name="connsiteX4" fmla="*/ 3095303 w 3095303"/>
              <a:gd name="connsiteY4" fmla="*/ 13470297 h 14592300"/>
              <a:gd name="connsiteX5" fmla="*/ 3095303 w 3095303"/>
              <a:gd name="connsiteY5" fmla="*/ 14592300 h 14592300"/>
              <a:gd name="connsiteX6" fmla="*/ 0 w 3095303"/>
              <a:gd name="connsiteY6" fmla="*/ 14592300 h 14592300"/>
              <a:gd name="connsiteX7" fmla="*/ 0 w 3095303"/>
              <a:gd name="connsiteY7" fmla="*/ 0 h 14592300"/>
              <a:gd name="connsiteX0" fmla="*/ 0 w 3138993"/>
              <a:gd name="connsiteY0" fmla="*/ 0 h 14592300"/>
              <a:gd name="connsiteX1" fmla="*/ 3095303 w 3138993"/>
              <a:gd name="connsiteY1" fmla="*/ 0 h 14592300"/>
              <a:gd name="connsiteX2" fmla="*/ 3138993 w 3138993"/>
              <a:gd name="connsiteY2" fmla="*/ 11809638 h 14592300"/>
              <a:gd name="connsiteX3" fmla="*/ 1531880 w 3138993"/>
              <a:gd name="connsiteY3" fmla="*/ 12770597 h 14592300"/>
              <a:gd name="connsiteX4" fmla="*/ 3095303 w 3138993"/>
              <a:gd name="connsiteY4" fmla="*/ 13470297 h 14592300"/>
              <a:gd name="connsiteX5" fmla="*/ 3095303 w 3138993"/>
              <a:gd name="connsiteY5" fmla="*/ 14592300 h 14592300"/>
              <a:gd name="connsiteX6" fmla="*/ 0 w 3138993"/>
              <a:gd name="connsiteY6" fmla="*/ 14592300 h 14592300"/>
              <a:gd name="connsiteX7" fmla="*/ 0 w 3138993"/>
              <a:gd name="connsiteY7" fmla="*/ 0 h 14592300"/>
              <a:gd name="connsiteX0" fmla="*/ 0 w 3138993"/>
              <a:gd name="connsiteY0" fmla="*/ 0 h 14592300"/>
              <a:gd name="connsiteX1" fmla="*/ 3095303 w 3138993"/>
              <a:gd name="connsiteY1" fmla="*/ 0 h 14592300"/>
              <a:gd name="connsiteX2" fmla="*/ 3138993 w 3138993"/>
              <a:gd name="connsiteY2" fmla="*/ 11809638 h 14592300"/>
              <a:gd name="connsiteX3" fmla="*/ 1531880 w 3138993"/>
              <a:gd name="connsiteY3" fmla="*/ 12770597 h 14592300"/>
              <a:gd name="connsiteX4" fmla="*/ 3095303 w 3138993"/>
              <a:gd name="connsiteY4" fmla="*/ 13470297 h 14592300"/>
              <a:gd name="connsiteX5" fmla="*/ 3095303 w 3138993"/>
              <a:gd name="connsiteY5" fmla="*/ 14592300 h 14592300"/>
              <a:gd name="connsiteX6" fmla="*/ 0 w 3138993"/>
              <a:gd name="connsiteY6" fmla="*/ 14592300 h 14592300"/>
              <a:gd name="connsiteX7" fmla="*/ 0 w 3138993"/>
              <a:gd name="connsiteY7" fmla="*/ 0 h 1459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93" h="14592300">
                <a:moveTo>
                  <a:pt x="0" y="0"/>
                </a:moveTo>
                <a:lnTo>
                  <a:pt x="3095303" y="0"/>
                </a:lnTo>
                <a:lnTo>
                  <a:pt x="3138993" y="11809638"/>
                </a:lnTo>
                <a:cubicBezTo>
                  <a:pt x="2082870" y="12119072"/>
                  <a:pt x="1531609" y="12276108"/>
                  <a:pt x="1531880" y="12770597"/>
                </a:cubicBezTo>
                <a:cubicBezTo>
                  <a:pt x="1974755" y="13330401"/>
                  <a:pt x="2192097" y="13237064"/>
                  <a:pt x="3095303" y="13470297"/>
                </a:cubicBezTo>
                <a:lnTo>
                  <a:pt x="3095303" y="14592300"/>
                </a:lnTo>
                <a:lnTo>
                  <a:pt x="0" y="145923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 name="Picture 2">
            <a:hlinkClick r:id="rId4" action="ppaction://hlinksldjump"/>
            <a:extLst>
              <a:ext uri="{FF2B5EF4-FFF2-40B4-BE49-F238E27FC236}">
                <a16:creationId xmlns:a16="http://schemas.microsoft.com/office/drawing/2014/main" id="{8CDC5FB0-9FCF-6473-15D4-2556B9A85517}"/>
              </a:ext>
            </a:extLst>
          </p:cNvPr>
          <p:cNvPicPr>
            <a:picLocks noChangeAspect="1"/>
          </p:cNvPicPr>
          <p:nvPr/>
        </p:nvPicPr>
        <p:blipFill>
          <a:blip r:embed="rId5"/>
          <a:stretch>
            <a:fillRect/>
          </a:stretch>
        </p:blipFill>
        <p:spPr>
          <a:xfrm>
            <a:off x="76505" y="3433325"/>
            <a:ext cx="1542422" cy="1487553"/>
          </a:xfrm>
          <a:prstGeom prst="rect">
            <a:avLst/>
          </a:prstGeom>
        </p:spPr>
      </p:pic>
      <p:pic>
        <p:nvPicPr>
          <p:cNvPr id="4" name="Picture 3">
            <a:extLst>
              <a:ext uri="{FF2B5EF4-FFF2-40B4-BE49-F238E27FC236}">
                <a16:creationId xmlns:a16="http://schemas.microsoft.com/office/drawing/2014/main" id="{F9D36ABE-0610-FFAC-AAB3-8BD669B65A55}"/>
              </a:ext>
            </a:extLst>
          </p:cNvPr>
          <p:cNvPicPr>
            <a:picLocks noChangeAspect="1"/>
          </p:cNvPicPr>
          <p:nvPr/>
        </p:nvPicPr>
        <p:blipFill>
          <a:blip r:embed="rId6"/>
          <a:stretch>
            <a:fillRect/>
          </a:stretch>
        </p:blipFill>
        <p:spPr>
          <a:xfrm>
            <a:off x="790881" y="5174856"/>
            <a:ext cx="1542422" cy="1487553"/>
          </a:xfrm>
          <a:prstGeom prst="rect">
            <a:avLst/>
          </a:prstGeom>
        </p:spPr>
      </p:pic>
      <p:pic>
        <p:nvPicPr>
          <p:cNvPr id="5" name="Picture 4">
            <a:hlinkClick r:id="rId7" action="ppaction://hlinksldjump"/>
            <a:extLst>
              <a:ext uri="{FF2B5EF4-FFF2-40B4-BE49-F238E27FC236}">
                <a16:creationId xmlns:a16="http://schemas.microsoft.com/office/drawing/2014/main" id="{CF818462-21A1-4E5F-2B70-6BC18F458D7A}"/>
              </a:ext>
            </a:extLst>
          </p:cNvPr>
          <p:cNvPicPr>
            <a:picLocks noChangeAspect="1"/>
          </p:cNvPicPr>
          <p:nvPr/>
        </p:nvPicPr>
        <p:blipFill>
          <a:blip r:embed="rId8"/>
          <a:stretch>
            <a:fillRect/>
          </a:stretch>
        </p:blipFill>
        <p:spPr>
          <a:xfrm>
            <a:off x="76505" y="1937122"/>
            <a:ext cx="1542422" cy="1487553"/>
          </a:xfrm>
          <a:prstGeom prst="rect">
            <a:avLst/>
          </a:prstGeom>
        </p:spPr>
      </p:pic>
      <p:pic>
        <p:nvPicPr>
          <p:cNvPr id="6" name="Picture 5">
            <a:hlinkClick r:id="rId9" action="ppaction://hlinksldjump"/>
            <a:extLst>
              <a:ext uri="{FF2B5EF4-FFF2-40B4-BE49-F238E27FC236}">
                <a16:creationId xmlns:a16="http://schemas.microsoft.com/office/drawing/2014/main" id="{6C79FF58-7ABF-5341-98C5-CD9810482E2E}"/>
              </a:ext>
            </a:extLst>
          </p:cNvPr>
          <p:cNvPicPr>
            <a:picLocks noChangeAspect="1"/>
          </p:cNvPicPr>
          <p:nvPr/>
        </p:nvPicPr>
        <p:blipFill>
          <a:blip r:embed="rId10"/>
          <a:stretch>
            <a:fillRect/>
          </a:stretch>
        </p:blipFill>
        <p:spPr>
          <a:xfrm>
            <a:off x="177098" y="437016"/>
            <a:ext cx="1341236" cy="1353429"/>
          </a:xfrm>
          <a:prstGeom prst="rect">
            <a:avLst/>
          </a:prstGeom>
        </p:spPr>
      </p:pic>
      <p:sp>
        <p:nvSpPr>
          <p:cNvPr id="13" name="TextBox 12">
            <a:extLst>
              <a:ext uri="{FF2B5EF4-FFF2-40B4-BE49-F238E27FC236}">
                <a16:creationId xmlns:a16="http://schemas.microsoft.com/office/drawing/2014/main" id="{0FAC88B2-3E34-EA27-D639-ECE9AB098D3E}"/>
              </a:ext>
            </a:extLst>
          </p:cNvPr>
          <p:cNvSpPr txBox="1"/>
          <p:nvPr/>
        </p:nvSpPr>
        <p:spPr>
          <a:xfrm>
            <a:off x="-237394" y="5687799"/>
            <a:ext cx="1652537" cy="461665"/>
          </a:xfrm>
          <a:prstGeom prst="rect">
            <a:avLst/>
          </a:prstGeom>
          <a:noFill/>
        </p:spPr>
        <p:txBody>
          <a:bodyPr wrap="square">
            <a:spAutoFit/>
          </a:bodyPr>
          <a:lstStyle/>
          <a:p>
            <a:pPr algn="ctr"/>
            <a:r>
              <a:rPr lang="en-US" sz="2400" b="1" dirty="0">
                <a:solidFill>
                  <a:srgbClr val="00B0F0"/>
                </a:solidFill>
                <a:latin typeface="Times New Roman" panose="02020603050405020304" pitchFamily="18" charset="0"/>
                <a:cs typeface="Times New Roman" panose="02020603050405020304" pitchFamily="18" charset="0"/>
              </a:rPr>
              <a:t>Ethereum</a:t>
            </a:r>
          </a:p>
        </p:txBody>
      </p:sp>
      <p:sp>
        <p:nvSpPr>
          <p:cNvPr id="14" name="Rectangle: Rounded Corners 13">
            <a:extLst>
              <a:ext uri="{FF2B5EF4-FFF2-40B4-BE49-F238E27FC236}">
                <a16:creationId xmlns:a16="http://schemas.microsoft.com/office/drawing/2014/main" id="{75A41033-6B47-D972-B5A1-69ED6F9CFCEF}"/>
              </a:ext>
            </a:extLst>
          </p:cNvPr>
          <p:cNvSpPr/>
          <p:nvPr/>
        </p:nvSpPr>
        <p:spPr>
          <a:xfrm>
            <a:off x="3327953" y="437016"/>
            <a:ext cx="8170604" cy="5486400"/>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5" name="Teardrop 14">
            <a:extLst>
              <a:ext uri="{FF2B5EF4-FFF2-40B4-BE49-F238E27FC236}">
                <a16:creationId xmlns:a16="http://schemas.microsoft.com/office/drawing/2014/main" id="{57EF00DE-D4A7-A8C1-A391-3D9A376FC3C4}"/>
              </a:ext>
            </a:extLst>
          </p:cNvPr>
          <p:cNvSpPr/>
          <p:nvPr/>
        </p:nvSpPr>
        <p:spPr>
          <a:xfrm>
            <a:off x="5192486" y="180505"/>
            <a:ext cx="4680857" cy="1310837"/>
          </a:xfrm>
          <a:prstGeom prst="teardrop">
            <a:avLst/>
          </a:prstGeom>
          <a:solidFill>
            <a:srgbClr val="FFCCCC"/>
          </a:solidFill>
        </p:spPr>
        <p:style>
          <a:lnRef idx="0">
            <a:schemeClr val="accent4"/>
          </a:lnRef>
          <a:fillRef idx="3">
            <a:schemeClr val="accent4"/>
          </a:fillRef>
          <a:effectRef idx="3">
            <a:schemeClr val="accent4"/>
          </a:effectRef>
          <a:fontRef idx="minor">
            <a:schemeClr val="lt1"/>
          </a:fontRef>
        </p:style>
        <p:txBody>
          <a:bodyPr rtlCol="0" anchor="ctr">
            <a:scene3d>
              <a:camera prst="orthographicFront"/>
              <a:lightRig rig="threePt" dir="t"/>
            </a:scene3d>
            <a:sp3d extrusionH="57150">
              <a:bevelT w="38100" h="38100" prst="angle"/>
            </a:sp3d>
          </a:bodyPr>
          <a:lstStyle/>
          <a:p>
            <a:pPr algn="ctr"/>
            <a:r>
              <a:rPr lang="en-US" sz="4400" b="1" dirty="0">
                <a:ln w="22225">
                  <a:solidFill>
                    <a:schemeClr val="accent2"/>
                  </a:solidFill>
                  <a:prstDash val="solid"/>
                </a:ln>
                <a:solidFill>
                  <a:schemeClr val="accent2">
                    <a:lumMod val="40000"/>
                    <a:lumOff val="60000"/>
                  </a:schemeClr>
                </a:solidFill>
                <a:latin typeface="Algerian" panose="04020705040A02060702" pitchFamily="82" charset="0"/>
              </a:rPr>
              <a:t>Ethereum</a:t>
            </a:r>
          </a:p>
        </p:txBody>
      </p:sp>
      <p:pic>
        <p:nvPicPr>
          <p:cNvPr id="17" name="Picture 16">
            <a:extLst>
              <a:ext uri="{FF2B5EF4-FFF2-40B4-BE49-F238E27FC236}">
                <a16:creationId xmlns:a16="http://schemas.microsoft.com/office/drawing/2014/main" id="{E72A1212-9841-993C-1AC6-20B7D685D3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37189" y="1643744"/>
            <a:ext cx="4015468" cy="3755570"/>
          </a:xfrm>
          <a:prstGeom prst="rect">
            <a:avLst/>
          </a:prstGeom>
        </p:spPr>
      </p:pic>
      <p:pic>
        <p:nvPicPr>
          <p:cNvPr id="2" name="4">
            <a:hlinkClick r:id="" action="ppaction://media"/>
            <a:extLst>
              <a:ext uri="{FF2B5EF4-FFF2-40B4-BE49-F238E27FC236}">
                <a16:creationId xmlns:a16="http://schemas.microsoft.com/office/drawing/2014/main" id="{F8E35466-D663-3D40-5C9C-B66D0ADA7BE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54875" y="6149464"/>
            <a:ext cx="487363" cy="487363"/>
          </a:xfrm>
          <a:prstGeom prst="rect">
            <a:avLst/>
          </a:prstGeom>
        </p:spPr>
      </p:pic>
      <p:sp>
        <p:nvSpPr>
          <p:cNvPr id="16" name="TextBox 15">
            <a:extLst>
              <a:ext uri="{FF2B5EF4-FFF2-40B4-BE49-F238E27FC236}">
                <a16:creationId xmlns:a16="http://schemas.microsoft.com/office/drawing/2014/main" id="{EA189D88-121B-6B93-BF8C-69A73CCE811C}"/>
              </a:ext>
            </a:extLst>
          </p:cNvPr>
          <p:cNvSpPr txBox="1"/>
          <p:nvPr/>
        </p:nvSpPr>
        <p:spPr>
          <a:xfrm>
            <a:off x="7652655" y="1536370"/>
            <a:ext cx="3845901" cy="3970318"/>
          </a:xfrm>
          <a:prstGeom prst="rect">
            <a:avLst/>
          </a:prstGeom>
          <a:noFill/>
        </p:spPr>
        <p:txBody>
          <a:bodyPr wrap="square">
            <a:spAutoFit/>
          </a:bodyPr>
          <a:lstStyle/>
          <a:p>
            <a:r>
              <a:rPr lang="en-US" sz="2800" dirty="0">
                <a:effectLst/>
                <a:latin typeface="Times New Roman" panose="02020603050405020304" pitchFamily="18" charset="0"/>
                <a:ea typeface="Calibri" panose="020F0502020204030204" pitchFamily="34" charset="0"/>
              </a:rPr>
              <a:t>Various Ethereum platform prepares to being blockchain and decentralized system without central persons This business on marketing can cooperate with together any where and any time</a:t>
            </a:r>
            <a:r>
              <a:rPr lang="en-US" sz="1800" dirty="0">
                <a:effectLst/>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3310194703"/>
      </p:ext>
    </p:extLst>
  </p:cSld>
  <p:clrMapOvr>
    <a:masterClrMapping/>
  </p:clrMapOvr>
  <p:transition spd="slow"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3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706D8A0-C09F-DAE7-E5DD-5211130E2D0C}"/>
              </a:ext>
            </a:extLst>
          </p:cNvPr>
          <p:cNvPicPr>
            <a:picLocks noChangeAspect="1"/>
          </p:cNvPicPr>
          <p:nvPr/>
        </p:nvPicPr>
        <p:blipFill>
          <a:blip r:embed="rId4"/>
          <a:stretch>
            <a:fillRect/>
          </a:stretch>
        </p:blipFill>
        <p:spPr>
          <a:xfrm>
            <a:off x="0" y="-104775"/>
            <a:ext cx="12192000" cy="6858000"/>
          </a:xfrm>
          <a:prstGeom prst="rect">
            <a:avLst/>
          </a:prstGeom>
        </p:spPr>
      </p:pic>
      <p:sp>
        <p:nvSpPr>
          <p:cNvPr id="18" name="Callout: Left Arrow 17">
            <a:extLst>
              <a:ext uri="{FF2B5EF4-FFF2-40B4-BE49-F238E27FC236}">
                <a16:creationId xmlns:a16="http://schemas.microsoft.com/office/drawing/2014/main" id="{B5D5E092-1EF6-E0D2-A6AE-0586C6AC9C72}"/>
              </a:ext>
            </a:extLst>
          </p:cNvPr>
          <p:cNvSpPr/>
          <p:nvPr/>
        </p:nvSpPr>
        <p:spPr>
          <a:xfrm>
            <a:off x="5572125" y="1933575"/>
            <a:ext cx="2095500" cy="733425"/>
          </a:xfrm>
          <a:prstGeom prst="leftArrowCallout">
            <a:avLst>
              <a:gd name="adj1" fmla="val 25000"/>
              <a:gd name="adj2" fmla="val 25000"/>
              <a:gd name="adj3" fmla="val 25000"/>
              <a:gd name="adj4" fmla="val 75623"/>
            </a:avLst>
          </a:prstGeom>
          <a:solidFill>
            <a:schemeClr val="accent6">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1. Remix</a:t>
            </a:r>
          </a:p>
        </p:txBody>
      </p:sp>
      <p:sp>
        <p:nvSpPr>
          <p:cNvPr id="19" name="Callout: Up Arrow 18">
            <a:extLst>
              <a:ext uri="{FF2B5EF4-FFF2-40B4-BE49-F238E27FC236}">
                <a16:creationId xmlns:a16="http://schemas.microsoft.com/office/drawing/2014/main" id="{5896AB4B-A1B1-5BE8-8735-14DB34FA906D}"/>
              </a:ext>
            </a:extLst>
          </p:cNvPr>
          <p:cNvSpPr/>
          <p:nvPr/>
        </p:nvSpPr>
        <p:spPr>
          <a:xfrm>
            <a:off x="3238500" y="4171950"/>
            <a:ext cx="1905000" cy="1162050"/>
          </a:xfrm>
          <a:prstGeom prst="upArrowCallou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Times New Roman" panose="02020603050405020304" pitchFamily="18" charset="0"/>
                <a:cs typeface="Times New Roman" panose="02020603050405020304" pitchFamily="18" charset="0"/>
              </a:rPr>
              <a:t>2. Press Solidity Platform</a:t>
            </a:r>
          </a:p>
        </p:txBody>
      </p:sp>
      <p:pic>
        <p:nvPicPr>
          <p:cNvPr id="20" name="6">
            <a:hlinkClick r:id="" action="ppaction://media"/>
            <a:extLst>
              <a:ext uri="{FF2B5EF4-FFF2-40B4-BE49-F238E27FC236}">
                <a16:creationId xmlns:a16="http://schemas.microsoft.com/office/drawing/2014/main" id="{5CB7B681-6C13-1BA6-5846-CE6E4EDD3F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42675" y="6137275"/>
            <a:ext cx="487363" cy="487363"/>
          </a:xfrm>
          <a:prstGeom prst="rect">
            <a:avLst/>
          </a:prstGeom>
        </p:spPr>
      </p:pic>
    </p:spTree>
    <p:extLst>
      <p:ext uri="{BB962C8B-B14F-4D97-AF65-F5344CB8AC3E}">
        <p14:creationId xmlns:p14="http://schemas.microsoft.com/office/powerpoint/2010/main" val="3756508240"/>
      </p:ext>
    </p:extLst>
  </p:cSld>
  <p:clrMapOvr>
    <a:masterClrMapping/>
  </p:clrMapOvr>
  <p:transition spd="slow"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12"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9D9F81-1206-3867-236B-E6DEB2D8D7A9}"/>
              </a:ext>
            </a:extLst>
          </p:cNvPr>
          <p:cNvPicPr>
            <a:picLocks noChangeAspect="1"/>
          </p:cNvPicPr>
          <p:nvPr/>
        </p:nvPicPr>
        <p:blipFill>
          <a:blip r:embed="rId2"/>
          <a:stretch>
            <a:fillRect/>
          </a:stretch>
        </p:blipFill>
        <p:spPr>
          <a:xfrm>
            <a:off x="0" y="-66675"/>
            <a:ext cx="12192000" cy="6858000"/>
          </a:xfrm>
          <a:prstGeom prst="rect">
            <a:avLst/>
          </a:prstGeom>
        </p:spPr>
      </p:pic>
      <p:sp>
        <p:nvSpPr>
          <p:cNvPr id="3" name="Callout: Left Arrow 2">
            <a:extLst>
              <a:ext uri="{FF2B5EF4-FFF2-40B4-BE49-F238E27FC236}">
                <a16:creationId xmlns:a16="http://schemas.microsoft.com/office/drawing/2014/main" id="{D132C296-2937-EA0F-391A-53711C0585F3}"/>
              </a:ext>
            </a:extLst>
          </p:cNvPr>
          <p:cNvSpPr/>
          <p:nvPr/>
        </p:nvSpPr>
        <p:spPr>
          <a:xfrm>
            <a:off x="2867025" y="2447925"/>
            <a:ext cx="2505075" cy="647700"/>
          </a:xfrm>
          <a:prstGeom prst="leftArrowCallout">
            <a:avLst>
              <a:gd name="adj1" fmla="val 25000"/>
              <a:gd name="adj2" fmla="val 25000"/>
              <a:gd name="adj3" fmla="val 25000"/>
              <a:gd name="adj4" fmla="val 87791"/>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3. Default after select Metamash Test net</a:t>
            </a:r>
          </a:p>
        </p:txBody>
      </p:sp>
      <p:sp>
        <p:nvSpPr>
          <p:cNvPr id="4" name="Callout: Left Arrow 3">
            <a:extLst>
              <a:ext uri="{FF2B5EF4-FFF2-40B4-BE49-F238E27FC236}">
                <a16:creationId xmlns:a16="http://schemas.microsoft.com/office/drawing/2014/main" id="{824801F9-9CDF-8030-0262-9F548481A3B6}"/>
              </a:ext>
            </a:extLst>
          </p:cNvPr>
          <p:cNvSpPr/>
          <p:nvPr/>
        </p:nvSpPr>
        <p:spPr>
          <a:xfrm>
            <a:off x="2867025" y="1571625"/>
            <a:ext cx="2895600" cy="647700"/>
          </a:xfrm>
          <a:prstGeom prst="leftArrowCallout">
            <a:avLst>
              <a:gd name="adj1" fmla="val 25000"/>
              <a:gd name="adj2" fmla="val 25000"/>
              <a:gd name="adj3" fmla="val 25000"/>
              <a:gd name="adj4" fmla="val 87791"/>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t>2</a:t>
            </a:r>
            <a:r>
              <a:rPr lang="en-US" sz="2000" dirty="0">
                <a:latin typeface="Times New Roman" panose="02020603050405020304" pitchFamily="18" charset="0"/>
                <a:cs typeface="Times New Roman" panose="02020603050405020304" pitchFamily="18" charset="0"/>
              </a:rPr>
              <a:t>. Change Inject Web3</a:t>
            </a:r>
          </a:p>
        </p:txBody>
      </p:sp>
      <p:sp>
        <p:nvSpPr>
          <p:cNvPr id="5" name="Callout: Left Arrow 4">
            <a:extLst>
              <a:ext uri="{FF2B5EF4-FFF2-40B4-BE49-F238E27FC236}">
                <a16:creationId xmlns:a16="http://schemas.microsoft.com/office/drawing/2014/main" id="{34AC511B-7CA5-252A-9DF3-9291AB8FC053}"/>
              </a:ext>
            </a:extLst>
          </p:cNvPr>
          <p:cNvSpPr/>
          <p:nvPr/>
        </p:nvSpPr>
        <p:spPr>
          <a:xfrm>
            <a:off x="3019425" y="5886450"/>
            <a:ext cx="2505075" cy="647700"/>
          </a:xfrm>
          <a:prstGeom prst="leftArrowCallout">
            <a:avLst>
              <a:gd name="adj1" fmla="val 25000"/>
              <a:gd name="adj2" fmla="val 25000"/>
              <a:gd name="adj3" fmla="val 25000"/>
              <a:gd name="adj4" fmla="val 87791"/>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 Select Address Home</a:t>
            </a:r>
          </a:p>
        </p:txBody>
      </p:sp>
      <p:sp>
        <p:nvSpPr>
          <p:cNvPr id="7" name="Speech Bubble: Rectangle 6">
            <a:extLst>
              <a:ext uri="{FF2B5EF4-FFF2-40B4-BE49-F238E27FC236}">
                <a16:creationId xmlns:a16="http://schemas.microsoft.com/office/drawing/2014/main" id="{01988C42-4E70-DC3B-03D9-1EE6DDB02248}"/>
              </a:ext>
            </a:extLst>
          </p:cNvPr>
          <p:cNvSpPr/>
          <p:nvPr/>
        </p:nvSpPr>
        <p:spPr>
          <a:xfrm>
            <a:off x="238125" y="3238500"/>
            <a:ext cx="1905000" cy="381000"/>
          </a:xfrm>
          <a:prstGeom prst="wedgeRectCallout">
            <a:avLst>
              <a:gd name="adj1" fmla="val -51475"/>
              <a:gd name="adj2" fmla="val -157500"/>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1. Press Deploy</a:t>
            </a:r>
          </a:p>
        </p:txBody>
      </p:sp>
      <p:sp>
        <p:nvSpPr>
          <p:cNvPr id="8" name="Callout: Left Arrow 7">
            <a:extLst>
              <a:ext uri="{FF2B5EF4-FFF2-40B4-BE49-F238E27FC236}">
                <a16:creationId xmlns:a16="http://schemas.microsoft.com/office/drawing/2014/main" id="{1A337D8F-FE04-8689-D565-0B583D092404}"/>
              </a:ext>
            </a:extLst>
          </p:cNvPr>
          <p:cNvSpPr/>
          <p:nvPr/>
        </p:nvSpPr>
        <p:spPr>
          <a:xfrm>
            <a:off x="1614487" y="4914900"/>
            <a:ext cx="2505075" cy="647700"/>
          </a:xfrm>
          <a:prstGeom prst="leftArrowCallout">
            <a:avLst>
              <a:gd name="adj1" fmla="val 25000"/>
              <a:gd name="adj2" fmla="val 25000"/>
              <a:gd name="adj3" fmla="val 25000"/>
              <a:gd name="adj4" fmla="val 87791"/>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4. Press Deploy Button</a:t>
            </a:r>
          </a:p>
        </p:txBody>
      </p:sp>
      <p:sp>
        <p:nvSpPr>
          <p:cNvPr id="9" name="Rectangle 8">
            <a:extLst>
              <a:ext uri="{FF2B5EF4-FFF2-40B4-BE49-F238E27FC236}">
                <a16:creationId xmlns:a16="http://schemas.microsoft.com/office/drawing/2014/main" id="{B12BC0D5-86B0-3D2D-DD1A-C8F6258561B0}"/>
              </a:ext>
            </a:extLst>
          </p:cNvPr>
          <p:cNvSpPr/>
          <p:nvPr/>
        </p:nvSpPr>
        <p:spPr>
          <a:xfrm>
            <a:off x="8239125" y="2600325"/>
            <a:ext cx="2505075" cy="762000"/>
          </a:xfrm>
          <a:prstGeom prst="rec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Code</a:t>
            </a:r>
          </a:p>
        </p:txBody>
      </p:sp>
    </p:spTree>
    <p:extLst>
      <p:ext uri="{BB962C8B-B14F-4D97-AF65-F5344CB8AC3E}">
        <p14:creationId xmlns:p14="http://schemas.microsoft.com/office/powerpoint/2010/main" val="1023018031"/>
      </p:ext>
    </p:extLst>
  </p:cSld>
  <p:clrMapOvr>
    <a:masterClrMapping/>
  </p:clrMapOvr>
  <p:transition spd="slow" advTm="200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D038F8-DE7F-4DE5-13F6-13F1161C5AF4}"/>
              </a:ext>
            </a:extLst>
          </p:cNvPr>
          <p:cNvPicPr>
            <a:picLocks noChangeAspect="1"/>
          </p:cNvPicPr>
          <p:nvPr/>
        </p:nvPicPr>
        <p:blipFill>
          <a:blip r:embed="rId2"/>
          <a:stretch>
            <a:fillRect/>
          </a:stretch>
        </p:blipFill>
        <p:spPr>
          <a:xfrm>
            <a:off x="0" y="-95250"/>
            <a:ext cx="12192000" cy="6858000"/>
          </a:xfrm>
          <a:prstGeom prst="rect">
            <a:avLst/>
          </a:prstGeom>
        </p:spPr>
      </p:pic>
      <p:sp>
        <p:nvSpPr>
          <p:cNvPr id="3" name="Callout: Down Arrow 2">
            <a:extLst>
              <a:ext uri="{FF2B5EF4-FFF2-40B4-BE49-F238E27FC236}">
                <a16:creationId xmlns:a16="http://schemas.microsoft.com/office/drawing/2014/main" id="{4B3CD120-C79A-A6DC-6F94-40BBFC22BAFE}"/>
              </a:ext>
            </a:extLst>
          </p:cNvPr>
          <p:cNvSpPr/>
          <p:nvPr/>
        </p:nvSpPr>
        <p:spPr>
          <a:xfrm>
            <a:off x="304800" y="5191125"/>
            <a:ext cx="2476500" cy="981075"/>
          </a:xfrm>
          <a:prstGeom prst="downArrowCallout">
            <a:avLst/>
          </a:prstGeom>
          <a:solidFill>
            <a:schemeClr val="accent6">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 Byte Code after Press Deploy</a:t>
            </a:r>
          </a:p>
        </p:txBody>
      </p:sp>
      <p:sp>
        <p:nvSpPr>
          <p:cNvPr id="4" name="Speech Bubble: Rectangle with Corners Rounded 3">
            <a:extLst>
              <a:ext uri="{FF2B5EF4-FFF2-40B4-BE49-F238E27FC236}">
                <a16:creationId xmlns:a16="http://schemas.microsoft.com/office/drawing/2014/main" id="{62CD9EA1-A49F-AEA6-7A0F-CC3D14105D77}"/>
              </a:ext>
            </a:extLst>
          </p:cNvPr>
          <p:cNvSpPr/>
          <p:nvPr/>
        </p:nvSpPr>
        <p:spPr>
          <a:xfrm>
            <a:off x="3305175" y="4867275"/>
            <a:ext cx="2495550" cy="647700"/>
          </a:xfrm>
          <a:prstGeom prst="wedgeRoundRectCallout">
            <a:avLst>
              <a:gd name="adj1" fmla="val -78848"/>
              <a:gd name="adj2" fmla="val 148050"/>
              <a:gd name="adj3" fmla="val 16667"/>
            </a:avLst>
          </a:prstGeom>
          <a:solidFill>
            <a:schemeClr val="accent6">
              <a:lumMod val="20000"/>
              <a:lumOff val="80000"/>
            </a:schemeClr>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dirty="0">
                <a:latin typeface="Times New Roman" panose="02020603050405020304" pitchFamily="18" charset="0"/>
                <a:cs typeface="Times New Roman" panose="02020603050405020304" pitchFamily="18" charset="0"/>
              </a:rPr>
              <a:t>2. Press Copy to paste EstherScn.io</a:t>
            </a:r>
          </a:p>
        </p:txBody>
      </p:sp>
    </p:spTree>
    <p:extLst>
      <p:ext uri="{BB962C8B-B14F-4D97-AF65-F5344CB8AC3E}">
        <p14:creationId xmlns:p14="http://schemas.microsoft.com/office/powerpoint/2010/main" val="1485541962"/>
      </p:ext>
    </p:extLst>
  </p:cSld>
  <p:clrMapOvr>
    <a:masterClrMapping/>
  </p:clrMapOvr>
  <p:transition spd="slow" advTm="200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583430-592B-3FA9-2B14-2FBA803C75F9}"/>
              </a:ext>
            </a:extLst>
          </p:cNvPr>
          <p:cNvPicPr>
            <a:picLocks noChangeAspect="1"/>
          </p:cNvPicPr>
          <p:nvPr/>
        </p:nvPicPr>
        <p:blipFill>
          <a:blip r:embed="rId2"/>
          <a:stretch>
            <a:fillRect/>
          </a:stretch>
        </p:blipFill>
        <p:spPr>
          <a:xfrm>
            <a:off x="0" y="-1"/>
            <a:ext cx="5667375" cy="6896101"/>
          </a:xfrm>
          <a:prstGeom prst="rect">
            <a:avLst/>
          </a:prstGeom>
        </p:spPr>
      </p:pic>
      <p:pic>
        <p:nvPicPr>
          <p:cNvPr id="4" name="Picture 3">
            <a:extLst>
              <a:ext uri="{FF2B5EF4-FFF2-40B4-BE49-F238E27FC236}">
                <a16:creationId xmlns:a16="http://schemas.microsoft.com/office/drawing/2014/main" id="{D3ACE0EA-6E78-15B8-028A-0C376C26F2D8}"/>
              </a:ext>
            </a:extLst>
          </p:cNvPr>
          <p:cNvPicPr>
            <a:picLocks noChangeAspect="1"/>
          </p:cNvPicPr>
          <p:nvPr/>
        </p:nvPicPr>
        <p:blipFill>
          <a:blip r:embed="rId3"/>
          <a:stretch>
            <a:fillRect/>
          </a:stretch>
        </p:blipFill>
        <p:spPr>
          <a:xfrm>
            <a:off x="6524625" y="-19051"/>
            <a:ext cx="5667375" cy="6896101"/>
          </a:xfrm>
          <a:prstGeom prst="rect">
            <a:avLst/>
          </a:prstGeom>
        </p:spPr>
      </p:pic>
      <p:sp>
        <p:nvSpPr>
          <p:cNvPr id="6" name="Speech Bubble: Rectangle with Corners Rounded 5">
            <a:extLst>
              <a:ext uri="{FF2B5EF4-FFF2-40B4-BE49-F238E27FC236}">
                <a16:creationId xmlns:a16="http://schemas.microsoft.com/office/drawing/2014/main" id="{E2338808-9F6C-687E-25D2-70C5F16C3DF4}"/>
              </a:ext>
            </a:extLst>
          </p:cNvPr>
          <p:cNvSpPr/>
          <p:nvPr/>
        </p:nvSpPr>
        <p:spPr>
          <a:xfrm>
            <a:off x="3962398" y="1943103"/>
            <a:ext cx="2628902" cy="695325"/>
          </a:xfrm>
          <a:prstGeom prst="wedgeRoundRectCallout">
            <a:avLst>
              <a:gd name="adj1" fmla="val -68232"/>
              <a:gd name="adj2" fmla="val -122430"/>
              <a:gd name="adj3" fmla="val 16667"/>
            </a:avLst>
          </a:prstGeom>
          <a:solidFill>
            <a:srgbClr val="FFF7FF"/>
          </a:solidFill>
        </p:spPr>
        <p:style>
          <a:lnRef idx="2">
            <a:schemeClr val="accent2"/>
          </a:lnRef>
          <a:fillRef idx="1">
            <a:schemeClr val="lt1"/>
          </a:fillRef>
          <a:effectRef idx="0">
            <a:schemeClr val="accent2"/>
          </a:effectRef>
          <a:fontRef idx="minor">
            <a:schemeClr val="dk1"/>
          </a:fontRef>
        </p:style>
        <p:txBody>
          <a:bodyPr rtlCol="0" anchor="ctr"/>
          <a:lstStyle/>
          <a:p>
            <a:r>
              <a:rPr lang="en-US" dirty="0"/>
              <a:t>2. Byte Code do to Remix platform in Deploy</a:t>
            </a:r>
          </a:p>
        </p:txBody>
      </p:sp>
      <p:sp>
        <p:nvSpPr>
          <p:cNvPr id="7" name="Speech Bubble: Rectangle with Corners Rounded 6">
            <a:extLst>
              <a:ext uri="{FF2B5EF4-FFF2-40B4-BE49-F238E27FC236}">
                <a16:creationId xmlns:a16="http://schemas.microsoft.com/office/drawing/2014/main" id="{A394D9C0-FB14-25E0-8D8B-364CCB175146}"/>
              </a:ext>
            </a:extLst>
          </p:cNvPr>
          <p:cNvSpPr/>
          <p:nvPr/>
        </p:nvSpPr>
        <p:spPr>
          <a:xfrm>
            <a:off x="3962399" y="647701"/>
            <a:ext cx="3200402" cy="781049"/>
          </a:xfrm>
          <a:prstGeom prst="wedgeRoundRectCallout">
            <a:avLst>
              <a:gd name="adj1" fmla="val -41733"/>
              <a:gd name="adj2" fmla="val -68944"/>
              <a:gd name="adj3" fmla="val 16667"/>
            </a:avLst>
          </a:prstGeom>
          <a:solidFill>
            <a:srgbClr val="FFF7FF"/>
          </a:solidFill>
        </p:spPr>
        <p:style>
          <a:lnRef idx="2">
            <a:schemeClr val="accent2"/>
          </a:lnRef>
          <a:fillRef idx="1">
            <a:schemeClr val="lt1"/>
          </a:fillRef>
          <a:effectRef idx="0">
            <a:schemeClr val="accent2"/>
          </a:effectRef>
          <a:fontRef idx="minor">
            <a:schemeClr val="dk1"/>
          </a:fontRef>
        </p:style>
        <p:txBody>
          <a:bodyPr rtlCol="0" anchor="ctr"/>
          <a:lstStyle/>
          <a:p>
            <a:pPr marL="342900" indent="-342900">
              <a:buAutoNum type="arabicPeriod"/>
            </a:pP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en-US" sz="2000" dirty="0">
                <a:latin typeface="Times New Roman" panose="02020603050405020304" pitchFamily="18" charset="0"/>
                <a:cs typeface="Times New Roman" panose="02020603050405020304" pitchFamily="18" charset="0"/>
              </a:rPr>
              <a:t>Select Test Network for Study</a:t>
            </a:r>
          </a:p>
          <a:p>
            <a:pPr marL="342900" indent="-342900" algn="ctr">
              <a:buAutoNum type="arabicPeriod"/>
            </a:pPr>
            <a:endParaRPr lang="en-US" dirty="0"/>
          </a:p>
        </p:txBody>
      </p:sp>
      <p:sp>
        <p:nvSpPr>
          <p:cNvPr id="8" name="Speech Bubble: Rectangle with Corners Rounded 7">
            <a:extLst>
              <a:ext uri="{FF2B5EF4-FFF2-40B4-BE49-F238E27FC236}">
                <a16:creationId xmlns:a16="http://schemas.microsoft.com/office/drawing/2014/main" id="{2979FD9D-2166-DE70-28A1-349F3057C1CA}"/>
              </a:ext>
            </a:extLst>
          </p:cNvPr>
          <p:cNvSpPr/>
          <p:nvPr/>
        </p:nvSpPr>
        <p:spPr>
          <a:xfrm>
            <a:off x="9220201" y="4972049"/>
            <a:ext cx="2686050" cy="771525"/>
          </a:xfrm>
          <a:prstGeom prst="wedgeRoundRectCallout">
            <a:avLst>
              <a:gd name="adj1" fmla="val 1507"/>
              <a:gd name="adj2" fmla="val 108179"/>
              <a:gd name="adj3" fmla="val 16667"/>
            </a:avLst>
          </a:prstGeom>
          <a:solidFill>
            <a:srgbClr val="FFF7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3. Press Confirm after press Deploy Button</a:t>
            </a:r>
          </a:p>
        </p:txBody>
      </p:sp>
    </p:spTree>
    <p:extLst>
      <p:ext uri="{BB962C8B-B14F-4D97-AF65-F5344CB8AC3E}">
        <p14:creationId xmlns:p14="http://schemas.microsoft.com/office/powerpoint/2010/main" val="2797466335"/>
      </p:ext>
    </p:extLst>
  </p:cSld>
  <p:clrMapOvr>
    <a:masterClrMapping/>
  </p:clrMapOvr>
  <p:transition spd="slow" advTm="20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D612E-9691-5BFE-CBC8-33C0C13A7DFB}"/>
              </a:ext>
            </a:extLst>
          </p:cNvPr>
          <p:cNvPicPr>
            <a:picLocks noChangeAspect="1"/>
          </p:cNvPicPr>
          <p:nvPr/>
        </p:nvPicPr>
        <p:blipFill>
          <a:blip r:embed="rId2"/>
          <a:stretch>
            <a:fillRect/>
          </a:stretch>
        </p:blipFill>
        <p:spPr>
          <a:xfrm>
            <a:off x="0" y="0"/>
            <a:ext cx="12191999" cy="6858000"/>
          </a:xfrm>
          <a:prstGeom prst="rect">
            <a:avLst/>
          </a:prstGeom>
        </p:spPr>
      </p:pic>
      <p:sp>
        <p:nvSpPr>
          <p:cNvPr id="5" name="Speech Bubble: Rectangle 4">
            <a:extLst>
              <a:ext uri="{FF2B5EF4-FFF2-40B4-BE49-F238E27FC236}">
                <a16:creationId xmlns:a16="http://schemas.microsoft.com/office/drawing/2014/main" id="{2E0CC281-C5C2-A9E5-5F89-61D2BF484EB2}"/>
              </a:ext>
            </a:extLst>
          </p:cNvPr>
          <p:cNvSpPr/>
          <p:nvPr/>
        </p:nvSpPr>
        <p:spPr>
          <a:xfrm>
            <a:off x="9429750" y="1828800"/>
            <a:ext cx="2571749" cy="762000"/>
          </a:xfrm>
          <a:prstGeom prst="wedgeRectCallout">
            <a:avLst>
              <a:gd name="adj1" fmla="val -3468"/>
              <a:gd name="adj2" fmla="val -78750"/>
            </a:avLst>
          </a:prstGeom>
          <a:solidFill>
            <a:srgbClr val="FFF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Select Test Network  as same Metamask</a:t>
            </a:r>
          </a:p>
        </p:txBody>
      </p:sp>
      <p:sp>
        <p:nvSpPr>
          <p:cNvPr id="6" name="Speech Bubble: Rectangle 5">
            <a:extLst>
              <a:ext uri="{FF2B5EF4-FFF2-40B4-BE49-F238E27FC236}">
                <a16:creationId xmlns:a16="http://schemas.microsoft.com/office/drawing/2014/main" id="{9099F3DB-37D5-CDE6-A125-7DBA73673F0E}"/>
              </a:ext>
            </a:extLst>
          </p:cNvPr>
          <p:cNvSpPr/>
          <p:nvPr/>
        </p:nvSpPr>
        <p:spPr>
          <a:xfrm>
            <a:off x="2219325" y="2381250"/>
            <a:ext cx="3228975" cy="762000"/>
          </a:xfrm>
          <a:prstGeom prst="wedgeRectCallout">
            <a:avLst>
              <a:gd name="adj1" fmla="val -3468"/>
              <a:gd name="adj2" fmla="val -78750"/>
            </a:avLst>
          </a:prstGeom>
          <a:solidFill>
            <a:srgbClr val="FFF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 Paste Byte Code for press Deploy button Complete </a:t>
            </a:r>
          </a:p>
        </p:txBody>
      </p:sp>
    </p:spTree>
    <p:extLst>
      <p:ext uri="{BB962C8B-B14F-4D97-AF65-F5344CB8AC3E}">
        <p14:creationId xmlns:p14="http://schemas.microsoft.com/office/powerpoint/2010/main" val="1437636638"/>
      </p:ext>
    </p:extLst>
  </p:cSld>
  <p:clrMapOvr>
    <a:masterClrMapping/>
  </p:clrMapOvr>
  <p:transition spd="slow" advTm="2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TotalTime>
  <Words>353</Words>
  <Application>Microsoft Office PowerPoint</Application>
  <PresentationFormat>Widescreen</PresentationFormat>
  <Paragraphs>50</Paragraphs>
  <Slides>18</Slides>
  <Notes>0</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Algerian</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66909726256</dc:creator>
  <cp:lastModifiedBy>66909726256</cp:lastModifiedBy>
  <cp:revision>32</cp:revision>
  <dcterms:created xsi:type="dcterms:W3CDTF">2022-05-14T13:21:52Z</dcterms:created>
  <dcterms:modified xsi:type="dcterms:W3CDTF">2022-05-15T05:40:29Z</dcterms:modified>
</cp:coreProperties>
</file>